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theme/theme2.xml" ContentType="application/vnd.openxmlformats-officedocument.theme+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theme/theme3.xml" ContentType="application/vnd.openxmlformats-officedocument.theme+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emovePersonalInfoOnSave="1" saveSubsetFonts="1" autoCompressPictures="0">
  <p:sldMasterIdLst>
    <p:sldMasterId id="2147483660" r:id="rId1"/>
    <p:sldMasterId id="2147483690" r:id="rId2"/>
    <p:sldMasterId id="2147483740" r:id="rId3"/>
    <p:sldMasterId id="2147483883" r:id="rId4"/>
  </p:sldMasterIdLst>
  <p:notesMasterIdLst>
    <p:notesMasterId r:id="rId25"/>
  </p:notesMasterIdLst>
  <p:sldIdLst>
    <p:sldId id="2147482234" r:id="rId5"/>
    <p:sldId id="2147482235" r:id="rId6"/>
    <p:sldId id="2147482237" r:id="rId7"/>
    <p:sldId id="2147480783" r:id="rId8"/>
    <p:sldId id="2147482238" r:id="rId9"/>
    <p:sldId id="2147482239" r:id="rId10"/>
    <p:sldId id="2147482249" r:id="rId11"/>
    <p:sldId id="2147482250" r:id="rId12"/>
    <p:sldId id="2147482251" r:id="rId13"/>
    <p:sldId id="2147482252" r:id="rId14"/>
    <p:sldId id="2147482241" r:id="rId15"/>
    <p:sldId id="2147480780" r:id="rId16"/>
    <p:sldId id="2147482242" r:id="rId17"/>
    <p:sldId id="2147482243" r:id="rId18"/>
    <p:sldId id="2147482246" r:id="rId19"/>
    <p:sldId id="2147482245" r:id="rId20"/>
    <p:sldId id="2147482247" r:id="rId21"/>
    <p:sldId id="2147482130" r:id="rId22"/>
    <p:sldId id="2147482248" r:id="rId23"/>
    <p:sldId id="2147482236" r:id="rId24"/>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04E43-B97E-40E7-8032-083398B128C4}" v="537" dt="2025-02-25T14:03:42.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34" autoAdjust="0"/>
    <p:restoredTop sz="84992" autoAdjust="0"/>
  </p:normalViewPr>
  <p:slideViewPr>
    <p:cSldViewPr snapToGrid="0">
      <p:cViewPr varScale="1">
        <p:scale>
          <a:sx n="86" d="100"/>
          <a:sy n="86" d="100"/>
        </p:scale>
        <p:origin x="672" y="3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7.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notesMaster" Target="notesMasters/notesMaster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theme" Target="theme/theme1.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viewProps" Target="viewProps.xml"/><Relationship Id="rId30" Type="http://schemas.microsoft.com/office/2015/10/relationships/revisionInfo" Target="revisionInfo.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02/28/2025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‹Nº›</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71F9C8B-6573-A6AD-68F6-8AC8FCAF57C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C1AE87-111C-EA9E-5680-70C393FEAB4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F1E06FD-3664-DCC7-F330-917F2542DB65}"/>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A28DC9EF-EDE9-585C-3C6F-AA2075AE8BE7}"/>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358947327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2/28/2025 7:32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A62F-81C7-0F0C-465E-1FD7408D8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CA1B3-6438-C465-7CDF-32D02D19A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0B161-F8FC-2BE3-3D86-1375849B4D7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BCE03F1-28B7-C4C8-0584-BA307AB893C9}"/>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D906491-3C6F-198A-AD80-BEA2DDE16D0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5710E7-C55E-6294-CC3A-7FD50802AD2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2/28/2025 7:32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BC2B1D9-4B87-695B-BECE-B263DC8D1FF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00966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A72CB-FE40-0CE6-5E98-67BA407F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DFDC3-E143-9E3E-DDD7-941A3D608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B62A4-DBC2-863C-F7E1-E6A459CFDBB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414CB44-3DC7-DB41-5752-524C6CE2B1E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0EDD37E-2D93-F09F-F9B0-98BF3CB535FE}"/>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5660E5-E4A3-9D41-9506-E5957C565A6D}"/>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2/28/2025 7:32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C1489D8-4B34-37E7-5401-8E32A8F0A32D}"/>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009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138BED-048D-3FA0-F1F0-46EE7B48051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5164F0E-D854-05E9-BA9E-5547EAB47EF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1CAB221-F9AE-E8DE-1308-ECC3F88D69B7}"/>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5A2B7E37-54B2-5182-E9FB-DFDA4DEC54B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1CA2A84F-7D53-48C3-DB22-444A3E7093AD}"/>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E717027-4FF2-8B24-6612-1F1C9328D5E8}"/>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2/28/2025 7:32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2576BA03-7ECF-81B2-6ABA-4DE54B5C5E41}"/>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84672633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C6DA8-C9F7-7AA3-BBF8-6718E3CE6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BAF65-87BE-C3AE-496B-B1D71728E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4F72C-38BA-F9D9-2588-C95F3E59F87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9EE3897-02F8-2894-2ABA-514CADBB2C01}"/>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4560CF-EF2D-74CB-D9F9-2E326AD9AF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7ACAC9-37D9-D3E2-8139-60B85DFEF41E}"/>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2/28/2025 7:32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3179494-5914-43E0-230A-AFD87471C01F}"/>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304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208931-B136-F7E5-DB06-F9B7F2DCD3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D4AB00-C825-6946-424E-92C1A20C80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3127017-7DE3-9481-CAF5-6AD25A4387B8}"/>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9F7D17C-F88F-1C73-C13F-0800FFA3EFE7}"/>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E720141-A422-D249-366B-DC8FF7E5B870}"/>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6BC6DD5C-BB67-425A-86AA-F56F2124F512}"/>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2/28/2025 7:32 AM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93896B0-6299-536C-627E-D424468DC6A4}"/>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197504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69F2E-1BAF-53BD-2C4C-02CD19B2E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F4D61-4907-CDD6-2A44-E47CC3B99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D06C-1980-455C-0DA0-984B2D6DCC45}"/>
              </a:ext>
            </a:extLst>
          </p:cNvPr>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618A9003-3CAC-CE85-09D6-5CF779C427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90365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C77E25-3E72-3698-D61C-F9CE3718960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6ED3839-7B7E-6308-9F20-A926EB0520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524CDEB-286E-A95E-0BE4-4D80531ED44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C1B8C933-89AF-AF44-E803-C67379518C61}"/>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435485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3</a:t>
            </a:fld>
            <a:endParaRPr lang="en-NL"/>
          </a:p>
        </p:txBody>
      </p:sp>
    </p:spTree>
    <p:extLst>
      <p:ext uri="{BB962C8B-B14F-4D97-AF65-F5344CB8AC3E}">
        <p14:creationId xmlns:p14="http://schemas.microsoft.com/office/powerpoint/2010/main" val="2037094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6</a:t>
            </a:fld>
            <a:endParaRPr lang="en-NL"/>
          </a:p>
        </p:txBody>
      </p:sp>
    </p:spTree>
    <p:extLst>
      <p:ext uri="{BB962C8B-B14F-4D97-AF65-F5344CB8AC3E}">
        <p14:creationId xmlns:p14="http://schemas.microsoft.com/office/powerpoint/2010/main" val="217334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7</a:t>
            </a:fld>
            <a:endParaRPr lang="en-NL"/>
          </a:p>
        </p:txBody>
      </p:sp>
    </p:spTree>
    <p:extLst>
      <p:ext uri="{BB962C8B-B14F-4D97-AF65-F5344CB8AC3E}">
        <p14:creationId xmlns:p14="http://schemas.microsoft.com/office/powerpoint/2010/main" val="3707207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34B6-8120-CA84-2ED4-15C3750124B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F720C5-3594-CD37-933C-211A007144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D2A712-D544-DF7D-7B1E-100611F61C8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8A3A920-B3D4-E1CC-E8CF-23AD4FDA1F35}"/>
              </a:ext>
            </a:extLst>
          </p:cNvPr>
          <p:cNvSpPr>
            <a:spLocks noGrp="1"/>
          </p:cNvSpPr>
          <p:nvPr>
            <p:ph type="sldNum" sz="quarter" idx="5"/>
          </p:nvPr>
        </p:nvSpPr>
        <p:spPr/>
        <p:txBody>
          <a:bodyPr/>
          <a:lstStyle/>
          <a:p>
            <a:fld id="{10EBEE42-667E-5D45-8DBC-38B569029167}" type="slidenum">
              <a:rPr lang="en-NL" smtClean="0"/>
              <a:t>8</a:t>
            </a:fld>
            <a:endParaRPr lang="en-NL"/>
          </a:p>
        </p:txBody>
      </p:sp>
    </p:spTree>
    <p:extLst>
      <p:ext uri="{BB962C8B-B14F-4D97-AF65-F5344CB8AC3E}">
        <p14:creationId xmlns:p14="http://schemas.microsoft.com/office/powerpoint/2010/main" val="385678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AD063-D3AF-A608-1861-3BF70183C93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8D9A40-9376-5A77-C065-E8F81435181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D046B56-C954-1E85-F0FF-EB5EE2D1719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36998AD-830D-D245-26CB-D55D121729CB}"/>
              </a:ext>
            </a:extLst>
          </p:cNvPr>
          <p:cNvSpPr>
            <a:spLocks noGrp="1"/>
          </p:cNvSpPr>
          <p:nvPr>
            <p:ph type="sldNum" sz="quarter" idx="5"/>
          </p:nvPr>
        </p:nvSpPr>
        <p:spPr/>
        <p:txBody>
          <a:bodyPr/>
          <a:lstStyle/>
          <a:p>
            <a:fld id="{10EBEE42-667E-5D45-8DBC-38B569029167}" type="slidenum">
              <a:rPr lang="en-NL" smtClean="0"/>
              <a:t>9</a:t>
            </a:fld>
            <a:endParaRPr lang="en-NL"/>
          </a:p>
        </p:txBody>
      </p:sp>
    </p:spTree>
    <p:extLst>
      <p:ext uri="{BB962C8B-B14F-4D97-AF65-F5344CB8AC3E}">
        <p14:creationId xmlns:p14="http://schemas.microsoft.com/office/powerpoint/2010/main" val="2419341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BD089-54AD-7ADD-BDFB-E8CB11F0CB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86CDAA-EC39-EBD5-28D5-A65F80C646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BC658E-B7D3-ECCE-5560-789910D1273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B42BE22-E67B-3EDF-6D63-04F10AB8ED7C}"/>
              </a:ext>
            </a:extLst>
          </p:cNvPr>
          <p:cNvSpPr>
            <a:spLocks noGrp="1"/>
          </p:cNvSpPr>
          <p:nvPr>
            <p:ph type="sldNum" sz="quarter" idx="5"/>
          </p:nvPr>
        </p:nvSpPr>
        <p:spPr/>
        <p:txBody>
          <a:bodyPr/>
          <a:lstStyle/>
          <a:p>
            <a:fld id="{10EBEE42-667E-5D45-8DBC-38B569029167}" type="slidenum">
              <a:rPr lang="en-NL" smtClean="0"/>
              <a:t>10</a:t>
            </a:fld>
            <a:endParaRPr lang="en-NL"/>
          </a:p>
        </p:txBody>
      </p:sp>
    </p:spTree>
    <p:extLst>
      <p:ext uri="{BB962C8B-B14F-4D97-AF65-F5344CB8AC3E}">
        <p14:creationId xmlns:p14="http://schemas.microsoft.com/office/powerpoint/2010/main" val="405416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11</a:t>
            </a:fld>
            <a:endParaRPr lang="en-NL"/>
          </a:p>
        </p:txBody>
      </p:sp>
    </p:spTree>
    <p:extLst>
      <p:ext uri="{BB962C8B-B14F-4D97-AF65-F5344CB8AC3E}">
        <p14:creationId xmlns:p14="http://schemas.microsoft.com/office/powerpoint/2010/main" val="644502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Master" Target="../slideMasters/slideMaster3.xml"/></Relationships>
</file>

<file path=ppt/slideLayouts/_rels/slideLayout7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Master" Target="../slideMasters/slideMaster3.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2.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3.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6.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4.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5.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jpeg"/><Relationship Id="rId1" Type="http://schemas.openxmlformats.org/officeDocument/2006/relationships/slideMaster" Target="../slideMasters/slideMaster3.xml"/><Relationship Id="rId4" Type="http://schemas.openxmlformats.org/officeDocument/2006/relationships/image" Target="../media/image41.png"/></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‹Nº›</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2/28/2025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2/28/2025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2/28/2025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2/28/2025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2/28/2025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2/28/2025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2/28/2025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2/28/2025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image" Target="../media/image11.png"/><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 Type="http://schemas.openxmlformats.org/officeDocument/2006/relationships/slideLayout" Target="../slideLayouts/slideLayout34.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theme" Target="../theme/theme2.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image" Target="../media/image12.svg"/><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5.xml"/><Relationship Id="rId13" Type="http://schemas.openxmlformats.org/officeDocument/2006/relationships/slideLayout" Target="../slideLayouts/slideLayout90.xml"/><Relationship Id="rId18" Type="http://schemas.openxmlformats.org/officeDocument/2006/relationships/slideLayout" Target="../slideLayouts/slideLayout95.xml"/><Relationship Id="rId3" Type="http://schemas.openxmlformats.org/officeDocument/2006/relationships/slideLayout" Target="../slideLayouts/slideLayout80.xml"/><Relationship Id="rId21" Type="http://schemas.openxmlformats.org/officeDocument/2006/relationships/slideLayout" Target="../slideLayouts/slideLayout98.xml"/><Relationship Id="rId7" Type="http://schemas.openxmlformats.org/officeDocument/2006/relationships/slideLayout" Target="../slideLayouts/slideLayout84.xml"/><Relationship Id="rId12" Type="http://schemas.openxmlformats.org/officeDocument/2006/relationships/slideLayout" Target="../slideLayouts/slideLayout89.xml"/><Relationship Id="rId17" Type="http://schemas.openxmlformats.org/officeDocument/2006/relationships/slideLayout" Target="../slideLayouts/slideLayout94.xml"/><Relationship Id="rId2" Type="http://schemas.openxmlformats.org/officeDocument/2006/relationships/slideLayout" Target="../slideLayouts/slideLayout79.xml"/><Relationship Id="rId16" Type="http://schemas.openxmlformats.org/officeDocument/2006/relationships/slideLayout" Target="../slideLayouts/slideLayout93.xml"/><Relationship Id="rId20" Type="http://schemas.openxmlformats.org/officeDocument/2006/relationships/slideLayout" Target="../slideLayouts/slideLayout97.xml"/><Relationship Id="rId1" Type="http://schemas.openxmlformats.org/officeDocument/2006/relationships/slideLayout" Target="../slideLayouts/slideLayout78.xml"/><Relationship Id="rId6" Type="http://schemas.openxmlformats.org/officeDocument/2006/relationships/slideLayout" Target="../slideLayouts/slideLayout83.xml"/><Relationship Id="rId11" Type="http://schemas.openxmlformats.org/officeDocument/2006/relationships/slideLayout" Target="../slideLayouts/slideLayout88.xml"/><Relationship Id="rId24" Type="http://schemas.openxmlformats.org/officeDocument/2006/relationships/theme" Target="../theme/theme3.xml"/><Relationship Id="rId5" Type="http://schemas.openxmlformats.org/officeDocument/2006/relationships/slideLayout" Target="../slideLayouts/slideLayout82.xml"/><Relationship Id="rId15" Type="http://schemas.openxmlformats.org/officeDocument/2006/relationships/slideLayout" Target="../slideLayouts/slideLayout92.xml"/><Relationship Id="rId23" Type="http://schemas.openxmlformats.org/officeDocument/2006/relationships/slideLayout" Target="../slideLayouts/slideLayout100.xml"/><Relationship Id="rId10" Type="http://schemas.openxmlformats.org/officeDocument/2006/relationships/slideLayout" Target="../slideLayouts/slideLayout87.xml"/><Relationship Id="rId19" Type="http://schemas.openxmlformats.org/officeDocument/2006/relationships/slideLayout" Target="../slideLayouts/slideLayout96.xml"/><Relationship Id="rId4" Type="http://schemas.openxmlformats.org/officeDocument/2006/relationships/slideLayout" Target="../slideLayouts/slideLayout81.xml"/><Relationship Id="rId9" Type="http://schemas.openxmlformats.org/officeDocument/2006/relationships/slideLayout" Target="../slideLayouts/slideLayout86.xml"/><Relationship Id="rId14" Type="http://schemas.openxmlformats.org/officeDocument/2006/relationships/slideLayout" Target="../slideLayouts/slideLayout91.xml"/><Relationship Id="rId22" Type="http://schemas.openxmlformats.org/officeDocument/2006/relationships/slideLayout" Target="../slideLayouts/slideLayout99.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08.xml"/><Relationship Id="rId3" Type="http://schemas.openxmlformats.org/officeDocument/2006/relationships/slideLayout" Target="../slideLayouts/slideLayout103.xml"/><Relationship Id="rId7" Type="http://schemas.openxmlformats.org/officeDocument/2006/relationships/slideLayout" Target="../slideLayouts/slideLayout107.xml"/><Relationship Id="rId12" Type="http://schemas.openxmlformats.org/officeDocument/2006/relationships/theme" Target="../theme/theme4.xml"/><Relationship Id="rId2" Type="http://schemas.openxmlformats.org/officeDocument/2006/relationships/slideLayout" Target="../slideLayouts/slideLayout102.xml"/><Relationship Id="rId1" Type="http://schemas.openxmlformats.org/officeDocument/2006/relationships/slideLayout" Target="../slideLayouts/slideLayout101.xml"/><Relationship Id="rId6" Type="http://schemas.openxmlformats.org/officeDocument/2006/relationships/slideLayout" Target="../slideLayouts/slideLayout106.xml"/><Relationship Id="rId11" Type="http://schemas.openxmlformats.org/officeDocument/2006/relationships/slideLayout" Target="../slideLayouts/slideLayout111.xml"/><Relationship Id="rId5" Type="http://schemas.openxmlformats.org/officeDocument/2006/relationships/slideLayout" Target="../slideLayouts/slideLayout105.xml"/><Relationship Id="rId10" Type="http://schemas.openxmlformats.org/officeDocument/2006/relationships/slideLayout" Target="../slideLayouts/slideLayout110.xml"/><Relationship Id="rId4" Type="http://schemas.openxmlformats.org/officeDocument/2006/relationships/slideLayout" Target="../slideLayouts/slideLayout104.xml"/><Relationship Id="rId9" Type="http://schemas.openxmlformats.org/officeDocument/2006/relationships/slideLayout" Target="../slideLayouts/slideLayout109.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0">
            <a:extLst>
              <a:ext uri="{96DAC541-7B7A-43D3-8B79-37D633B846F1}">
                <asvg:svgBlip xmlns:asvg="http://schemas.microsoft.com/office/drawing/2016/SVG/main" r:embed="rId51"/>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2/28/2025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02/28/2025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‹Nº›</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70.xml"/><Relationship Id="rId5" Type="http://schemas.openxmlformats.org/officeDocument/2006/relationships/image" Target="../media/image80.png"/><Relationship Id="rId4" Type="http://schemas.openxmlformats.org/officeDocument/2006/relationships/image" Target="../media/image62.sv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0.xml"/><Relationship Id="rId5" Type="http://schemas.openxmlformats.org/officeDocument/2006/relationships/image" Target="../media/image81.png"/><Relationship Id="rId4" Type="http://schemas.openxmlformats.org/officeDocument/2006/relationships/image" Target="../media/image62.svg"/></Relationships>
</file>

<file path=ppt/slides/_rels/slide14.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3.png"/><Relationship Id="rId2" Type="http://schemas.openxmlformats.org/officeDocument/2006/relationships/notesSlide" Target="../notesSlides/notesSlide12.xml"/><Relationship Id="rId1" Type="http://schemas.openxmlformats.org/officeDocument/2006/relationships/slideLayout" Target="../slideLayouts/slideLayout70.xml"/><Relationship Id="rId6" Type="http://schemas.openxmlformats.org/officeDocument/2006/relationships/image" Target="../media/image82.png"/><Relationship Id="rId5" Type="http://schemas.openxmlformats.org/officeDocument/2006/relationships/image" Target="../media/image80.png"/><Relationship Id="rId4" Type="http://schemas.openxmlformats.org/officeDocument/2006/relationships/image" Target="../media/image62.svg"/></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70.xml"/><Relationship Id="rId6" Type="http://schemas.openxmlformats.org/officeDocument/2006/relationships/image" Target="../media/image84.png"/><Relationship Id="rId5" Type="http://schemas.openxmlformats.org/officeDocument/2006/relationships/image" Target="../media/image80.png"/><Relationship Id="rId4" Type="http://schemas.openxmlformats.org/officeDocument/2006/relationships/image" Target="../media/image62.svg"/></Relationships>
</file>

<file path=ppt/slides/_rels/slide1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4.xml"/><Relationship Id="rId1" Type="http://schemas.openxmlformats.org/officeDocument/2006/relationships/slideLayout" Target="../slideLayouts/slideLayout70.xml"/><Relationship Id="rId5" Type="http://schemas.openxmlformats.org/officeDocument/2006/relationships/image" Target="../media/image80.png"/><Relationship Id="rId4" Type="http://schemas.openxmlformats.org/officeDocument/2006/relationships/image" Target="../media/image62.svg"/></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5.xml"/><Relationship Id="rId1" Type="http://schemas.openxmlformats.org/officeDocument/2006/relationships/slideLayout" Target="../slideLayouts/slideLayout70.xml"/><Relationship Id="rId6" Type="http://schemas.openxmlformats.org/officeDocument/2006/relationships/image" Target="../media/image84.png"/><Relationship Id="rId5" Type="http://schemas.openxmlformats.org/officeDocument/2006/relationships/image" Target="../media/image80.png"/><Relationship Id="rId4" Type="http://schemas.openxmlformats.org/officeDocument/2006/relationships/image" Target="../media/image62.svg"/></Relationships>
</file>

<file path=ppt/slides/_rels/slide18.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16.xml"/><Relationship Id="rId1" Type="http://schemas.openxmlformats.org/officeDocument/2006/relationships/slideLayout" Target="../slideLayouts/slideLayout74.xml"/></Relationships>
</file>

<file path=ppt/slides/_rels/slide1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17.xml"/><Relationship Id="rId1" Type="http://schemas.openxmlformats.org/officeDocument/2006/relationships/slideLayout" Target="../slideLayouts/slideLayout74.xml"/></Relationships>
</file>

<file path=ppt/slides/_rels/slide2.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xml"/><Relationship Id="rId1" Type="http://schemas.openxmlformats.org/officeDocument/2006/relationships/slideLayout" Target="../slideLayouts/slideLayout10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20.xml.rels><?xml version="1.0" encoding="UTF-8" standalone="yes"?>
<Relationships xmlns="http://schemas.openxmlformats.org/package/2006/relationships"><Relationship Id="rId8" Type="http://schemas.openxmlformats.org/officeDocument/2006/relationships/image" Target="../media/image55.png"/><Relationship Id="rId13" Type="http://schemas.openxmlformats.org/officeDocument/2006/relationships/image" Target="../media/image60.png"/><Relationship Id="rId3" Type="http://schemas.openxmlformats.org/officeDocument/2006/relationships/image" Target="../media/image50.png"/><Relationship Id="rId7" Type="http://schemas.openxmlformats.org/officeDocument/2006/relationships/image" Target="../media/image54.png"/><Relationship Id="rId12" Type="http://schemas.openxmlformats.org/officeDocument/2006/relationships/image" Target="../media/image59.png"/><Relationship Id="rId2" Type="http://schemas.openxmlformats.org/officeDocument/2006/relationships/notesSlide" Target="../notesSlides/notesSlide18.xml"/><Relationship Id="rId1" Type="http://schemas.openxmlformats.org/officeDocument/2006/relationships/slideLayout" Target="../slideLayouts/slideLayout102.xml"/><Relationship Id="rId6" Type="http://schemas.openxmlformats.org/officeDocument/2006/relationships/image" Target="../media/image53.png"/><Relationship Id="rId11" Type="http://schemas.openxmlformats.org/officeDocument/2006/relationships/image" Target="../media/image58.png"/><Relationship Id="rId5" Type="http://schemas.openxmlformats.org/officeDocument/2006/relationships/image" Target="../media/image52.png"/><Relationship Id="rId10" Type="http://schemas.openxmlformats.org/officeDocument/2006/relationships/image" Target="../media/image57.png"/><Relationship Id="rId4" Type="http://schemas.openxmlformats.org/officeDocument/2006/relationships/image" Target="../media/image51.png"/><Relationship Id="rId9" Type="http://schemas.openxmlformats.org/officeDocument/2006/relationships/image" Target="../media/image56.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01.xml"/><Relationship Id="rId6" Type="http://schemas.openxmlformats.org/officeDocument/2006/relationships/image" Target="../media/image63.png"/><Relationship Id="rId5" Type="http://schemas.openxmlformats.org/officeDocument/2006/relationships/image" Target="../media/image50.png"/><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7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373000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8E32B-E033-C4C3-78D9-60CADEBC2A14}"/>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7B168E62-1829-BC96-5B31-00073491E90F}"/>
              </a:ext>
            </a:extLst>
          </p:cNvPr>
          <p:cNvSpPr>
            <a:spLocks noGrp="1"/>
          </p:cNvSpPr>
          <p:nvPr>
            <p:ph type="title"/>
          </p:nvPr>
        </p:nvSpPr>
        <p:spPr/>
        <p:txBody>
          <a:bodyPr/>
          <a:lstStyle/>
          <a:p>
            <a:r>
              <a:rPr lang="es-ES" dirty="0"/>
              <a:t>Herramientas (Tools)</a:t>
            </a:r>
          </a:p>
        </p:txBody>
      </p:sp>
      <p:sp>
        <p:nvSpPr>
          <p:cNvPr id="12" name="Marcador de texto 11">
            <a:extLst>
              <a:ext uri="{FF2B5EF4-FFF2-40B4-BE49-F238E27FC236}">
                <a16:creationId xmlns:a16="http://schemas.microsoft.com/office/drawing/2014/main" id="{CC7C00C6-FAE1-517D-A789-24CF76C9EA5E}"/>
              </a:ext>
            </a:extLst>
          </p:cNvPr>
          <p:cNvSpPr>
            <a:spLocks noGrp="1"/>
          </p:cNvSpPr>
          <p:nvPr>
            <p:ph type="body" sz="quarter" idx="10"/>
          </p:nvPr>
        </p:nvSpPr>
        <p:spPr>
          <a:xfrm>
            <a:off x="680844" y="1767006"/>
            <a:ext cx="3541750" cy="3323987"/>
          </a:xfrm>
        </p:spPr>
        <p:txBody>
          <a:bodyPr vert="horz" wrap="square" lIns="0" tIns="0" rIns="0" bIns="0" rtlCol="0">
            <a:spAutoFit/>
          </a:bodyPr>
          <a:lstStyle/>
          <a:p>
            <a:r>
              <a:rPr lang="es-ES" sz="3600"/>
              <a:t>Funciones en Python que utilizan nuestros agentes para interactuar con el exterior</a:t>
            </a:r>
            <a:endParaRPr lang="es-ES" sz="3600" dirty="0"/>
          </a:p>
        </p:txBody>
      </p:sp>
      <p:pic>
        <p:nvPicPr>
          <p:cNvPr id="13" name="Imagen 12">
            <a:extLst>
              <a:ext uri="{FF2B5EF4-FFF2-40B4-BE49-F238E27FC236}">
                <a16:creationId xmlns:a16="http://schemas.microsoft.com/office/drawing/2014/main" id="{C51271CB-B577-7F4F-318B-0B7FEB40D536}"/>
              </a:ext>
            </a:extLst>
          </p:cNvPr>
          <p:cNvPicPr>
            <a:picLocks noChangeAspect="1"/>
          </p:cNvPicPr>
          <p:nvPr/>
        </p:nvPicPr>
        <p:blipFill>
          <a:blip r:embed="rId3"/>
          <a:stretch>
            <a:fillRect/>
          </a:stretch>
        </p:blipFill>
        <p:spPr>
          <a:xfrm>
            <a:off x="5098981" y="1896440"/>
            <a:ext cx="6601746" cy="2819794"/>
          </a:xfrm>
          <a:prstGeom prst="rect">
            <a:avLst/>
          </a:prstGeom>
        </p:spPr>
      </p:pic>
    </p:spTree>
    <p:extLst>
      <p:ext uri="{BB962C8B-B14F-4D97-AF65-F5344CB8AC3E}">
        <p14:creationId xmlns:p14="http://schemas.microsoft.com/office/powerpoint/2010/main" val="15836227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id="{61F9E5A6-26A5-BB54-33AF-D88604EFABAD}"/>
              </a:ext>
            </a:extLst>
          </p:cNvPr>
          <p:cNvSpPr txBox="1">
            <a:spLocks/>
          </p:cNvSpPr>
          <p:nvPr/>
        </p:nvSpPr>
        <p:spPr>
          <a:xfrm>
            <a:off x="619252" y="28004"/>
            <a:ext cx="11018520" cy="1115568"/>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spcAft>
                <a:spcPts val="600"/>
              </a:spcAft>
            </a:pPr>
            <a:r>
              <a:rPr lang="en-US" b="0" kern="1200" cap="none" spc="-50" baseline="0" dirty="0" err="1">
                <a:ln w="3175">
                  <a:noFill/>
                </a:ln>
                <a:effectLst/>
                <a:latin typeface="+mj-lt"/>
                <a:ea typeface="+mn-ea"/>
                <a:cs typeface="Segoe UI" pitchFamily="34" charset="0"/>
              </a:rPr>
              <a:t>Capacidades</a:t>
            </a:r>
            <a:r>
              <a:rPr lang="en-US" b="0" kern="1200" cap="none" spc="-50" baseline="0" dirty="0">
                <a:ln w="3175">
                  <a:noFill/>
                </a:ln>
                <a:effectLst/>
                <a:latin typeface="+mj-lt"/>
                <a:ea typeface="+mn-ea"/>
                <a:cs typeface="Segoe UI" pitchFamily="34" charset="0"/>
              </a:rPr>
              <a:t> </a:t>
            </a:r>
            <a:r>
              <a:rPr lang="en-US" b="0" kern="1200" cap="none" spc="-50" baseline="0" dirty="0" err="1">
                <a:ln w="3175">
                  <a:noFill/>
                </a:ln>
                <a:effectLst/>
                <a:latin typeface="+mj-lt"/>
                <a:ea typeface="+mn-ea"/>
                <a:cs typeface="Segoe UI" pitchFamily="34" charset="0"/>
              </a:rPr>
              <a:t>adicionales</a:t>
            </a:r>
            <a:endParaRPr lang="en-US" b="0" kern="1200" cap="none" spc="-50" baseline="0" dirty="0">
              <a:ln w="3175">
                <a:noFill/>
              </a:ln>
              <a:effectLst/>
              <a:latin typeface="+mj-lt"/>
              <a:ea typeface="+mn-ea"/>
              <a:cs typeface="Segoe UI" pitchFamily="34" charset="0"/>
            </a:endParaRPr>
          </a:p>
        </p:txBody>
      </p:sp>
      <p:sp>
        <p:nvSpPr>
          <p:cNvPr id="13" name="Marcador de texto 5">
            <a:extLst>
              <a:ext uri="{FF2B5EF4-FFF2-40B4-BE49-F238E27FC236}">
                <a16:creationId xmlns:a16="http://schemas.microsoft.com/office/drawing/2014/main" id="{48E588FA-3983-D2AA-B309-5E7CFD6D818E}"/>
              </a:ext>
            </a:extLst>
          </p:cNvPr>
          <p:cNvSpPr>
            <a:spLocks noGrp="1"/>
          </p:cNvSpPr>
          <p:nvPr>
            <p:ph type="body" sz="quarter" idx="16"/>
          </p:nvPr>
        </p:nvSpPr>
        <p:spPr>
          <a:xfrm>
            <a:off x="585216" y="4800600"/>
            <a:ext cx="1828800" cy="1468437"/>
          </a:xfrm>
        </p:spPr>
        <p:txBody>
          <a:bodyPr vert="horz" wrap="square" lIns="0" tIns="0" rIns="0" bIns="0" rtlCol="0">
            <a:normAutofit/>
          </a:bodyPr>
          <a:lstStyle/>
          <a:p>
            <a:pPr>
              <a:spcAft>
                <a:spcPts val="600"/>
              </a:spcAft>
            </a:pPr>
            <a:r>
              <a:rPr lang="en-US" kern="1200" spc="0" baseline="0" dirty="0" err="1">
                <a:latin typeface="+mj-lt"/>
                <a:ea typeface="+mn-ea"/>
                <a:cs typeface="Segoe UI" panose="020B0502040204020203" pitchFamily="34" charset="0"/>
              </a:rPr>
              <a:t>AgentOps</a:t>
            </a:r>
            <a:r>
              <a:rPr lang="en-US" kern="1200" spc="0" baseline="0" dirty="0">
                <a:latin typeface="+mj-lt"/>
                <a:ea typeface="+mn-ea"/>
                <a:cs typeface="Segoe UI" panose="020B0502040204020203" pitchFamily="34" charset="0"/>
              </a:rPr>
              <a:t> - Monitoring</a:t>
            </a:r>
          </a:p>
          <a:p>
            <a:pPr>
              <a:spcAft>
                <a:spcPts val="600"/>
              </a:spcAft>
            </a:pPr>
            <a:endParaRPr lang="en-US" kern="1200" spc="0" baseline="0" dirty="0">
              <a:latin typeface="+mj-lt"/>
              <a:ea typeface="+mn-ea"/>
              <a:cs typeface="Segoe UI" panose="020B0502040204020203" pitchFamily="34" charset="0"/>
            </a:endParaRPr>
          </a:p>
        </p:txBody>
      </p:sp>
      <p:pic>
        <p:nvPicPr>
          <p:cNvPr id="2050" name="Picture 2" descr="Agent Dashboard">
            <a:extLst>
              <a:ext uri="{FF2B5EF4-FFF2-40B4-BE49-F238E27FC236}">
                <a16:creationId xmlns:a16="http://schemas.microsoft.com/office/drawing/2014/main" id="{C57A81D4-18D3-964E-94DB-499345442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561" r="-1" b="-1"/>
          <a:stretch/>
        </p:blipFill>
        <p:spPr bwMode="auto">
          <a:xfrm>
            <a:off x="20" y="2286000"/>
            <a:ext cx="2999212" cy="2286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2" name="Marcador de texto 5">
            <a:extLst>
              <a:ext uri="{FF2B5EF4-FFF2-40B4-BE49-F238E27FC236}">
                <a16:creationId xmlns:a16="http://schemas.microsoft.com/office/drawing/2014/main" id="{B8A0E5A0-FF3D-59A8-39E1-F04F32662E70}"/>
              </a:ext>
            </a:extLst>
          </p:cNvPr>
          <p:cNvSpPr txBox="1">
            <a:spLocks/>
          </p:cNvSpPr>
          <p:nvPr/>
        </p:nvSpPr>
        <p:spPr>
          <a:xfrm>
            <a:off x="3649472" y="4799409"/>
            <a:ext cx="1828800" cy="1472803"/>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LangChain - RAG</a:t>
            </a:r>
          </a:p>
          <a:p>
            <a:pPr algn="ctr">
              <a:spcAft>
                <a:spcPts val="600"/>
              </a:spcAft>
            </a:pPr>
            <a:endParaRPr lang="en-US" sz="1800" kern="1200" spc="0" baseline="0">
              <a:latin typeface="+mj-lt"/>
              <a:ea typeface="+mn-ea"/>
              <a:cs typeface="Segoe UI" panose="020B0502040204020203" pitchFamily="34" charset="0"/>
            </a:endParaRPr>
          </a:p>
        </p:txBody>
      </p:sp>
      <p:pic>
        <p:nvPicPr>
          <p:cNvPr id="15" name="Picture 2">
            <a:extLst>
              <a:ext uri="{FF2B5EF4-FFF2-40B4-BE49-F238E27FC236}">
                <a16:creationId xmlns:a16="http://schemas.microsoft.com/office/drawing/2014/main" id="{727B68DD-66F8-FD85-04DD-1B6450B97E18}"/>
              </a:ext>
            </a:extLst>
          </p:cNvPr>
          <p:cNvPicPr>
            <a:picLocks noChangeAspect="1" noChangeArrowheads="1"/>
          </p:cNvPicPr>
          <p:nvPr/>
        </p:nvPicPr>
        <p:blipFill>
          <a:blip r:embed="rId4"/>
          <a:srcRect l="7745" r="35840" b="2"/>
          <a:stretch/>
        </p:blipFill>
        <p:spPr bwMode="auto">
          <a:xfrm>
            <a:off x="3064256" y="2286000"/>
            <a:ext cx="2999232" cy="2286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6" name="Marcador de texto 5">
            <a:extLst>
              <a:ext uri="{FF2B5EF4-FFF2-40B4-BE49-F238E27FC236}">
                <a16:creationId xmlns:a16="http://schemas.microsoft.com/office/drawing/2014/main" id="{56B6066D-A8E4-A263-A79C-F3848D7401C7}"/>
              </a:ext>
            </a:extLst>
          </p:cNvPr>
          <p:cNvSpPr txBox="1">
            <a:spLocks/>
          </p:cNvSpPr>
          <p:nvPr/>
        </p:nvSpPr>
        <p:spPr>
          <a:xfrm>
            <a:off x="6713728" y="4799410"/>
            <a:ext cx="1828800" cy="1469628"/>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AgentEval - Benchmark</a:t>
            </a:r>
          </a:p>
          <a:p>
            <a:pPr algn="ctr">
              <a:spcAft>
                <a:spcPts val="600"/>
              </a:spcAft>
            </a:pPr>
            <a:endParaRPr lang="en-US" sz="1800" kern="1200" spc="0" baseline="0">
              <a:latin typeface="+mj-lt"/>
              <a:ea typeface="+mn-ea"/>
              <a:cs typeface="Segoe UI" panose="020B0502040204020203" pitchFamily="34" charset="0"/>
            </a:endParaRPr>
          </a:p>
        </p:txBody>
      </p:sp>
      <p:pic>
        <p:nvPicPr>
          <p:cNvPr id="17" name="Picture 2">
            <a:extLst>
              <a:ext uri="{FF2B5EF4-FFF2-40B4-BE49-F238E27FC236}">
                <a16:creationId xmlns:a16="http://schemas.microsoft.com/office/drawing/2014/main" id="{D29B849C-9FAF-067D-DC55-947348D7316C}"/>
              </a:ext>
            </a:extLst>
          </p:cNvPr>
          <p:cNvPicPr>
            <a:picLocks noChangeAspect="1" noChangeArrowheads="1"/>
          </p:cNvPicPr>
          <p:nvPr/>
        </p:nvPicPr>
        <p:blipFill>
          <a:blip r:embed="rId5"/>
          <a:srcRect r="-1" b="6190"/>
          <a:stretch/>
        </p:blipFill>
        <p:spPr bwMode="auto">
          <a:xfrm>
            <a:off x="6128512" y="2286000"/>
            <a:ext cx="2999232" cy="2286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14" name="Marcador de texto 5">
            <a:extLst>
              <a:ext uri="{FF2B5EF4-FFF2-40B4-BE49-F238E27FC236}">
                <a16:creationId xmlns:a16="http://schemas.microsoft.com/office/drawing/2014/main" id="{26AFC5EF-26BE-086A-7883-C58B90F6BBF0}"/>
              </a:ext>
            </a:extLst>
          </p:cNvPr>
          <p:cNvSpPr txBox="1">
            <a:spLocks/>
          </p:cNvSpPr>
          <p:nvPr/>
        </p:nvSpPr>
        <p:spPr>
          <a:xfrm>
            <a:off x="9777984" y="4799409"/>
            <a:ext cx="1828800" cy="1469629"/>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Autodefense – IA Responsable</a:t>
            </a:r>
          </a:p>
          <a:p>
            <a:pPr algn="ctr">
              <a:spcAft>
                <a:spcPts val="600"/>
              </a:spcAft>
            </a:pPr>
            <a:endParaRPr lang="en-US" sz="1800" kern="1200" spc="0" baseline="0">
              <a:latin typeface="+mj-lt"/>
              <a:ea typeface="+mn-ea"/>
              <a:cs typeface="Segoe UI" panose="020B0502040204020203" pitchFamily="34" charset="0"/>
            </a:endParaRPr>
          </a:p>
        </p:txBody>
      </p:sp>
      <p:pic>
        <p:nvPicPr>
          <p:cNvPr id="1026" name="Picture 2" descr="GitHub - davidmigloz/langchain_dart: Build LLM-powered Dart/Flutter  applications.">
            <a:extLst>
              <a:ext uri="{FF2B5EF4-FFF2-40B4-BE49-F238E27FC236}">
                <a16:creationId xmlns:a16="http://schemas.microsoft.com/office/drawing/2014/main" id="{4CC15308-89F8-B302-E51D-5D1015FCFB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485" r="19799" b="10"/>
          <a:stretch/>
        </p:blipFill>
        <p:spPr bwMode="auto">
          <a:xfrm>
            <a:off x="9192768" y="2286000"/>
            <a:ext cx="2999232" cy="2286000"/>
          </a:xfrm>
          <a:prstGeom prst="rect">
            <a:avLst/>
          </a:prstGeom>
          <a:solidFill>
            <a:srgbClr val="FFFFFF"/>
          </a:solidFill>
          <a:extLst>
            <a:ext uri="{909E8E84-426E-40DD-AFC4-6F175D3DCCD1}">
              <a14:hiddenFill xmlns:a14="http://schemas.microsoft.com/office/drawing/2010/main">
                <a:solidFill>
                  <a:srgbClr val="FFFFFF"/>
                </a:solidFill>
              </a14:hiddenFill>
            </a:ext>
          </a:extLst>
        </p:spPr>
      </p:pic>
      <p:sp>
        <p:nvSpPr>
          <p:cNvPr id="3" name="Marcador de texto 5">
            <a:extLst>
              <a:ext uri="{FF2B5EF4-FFF2-40B4-BE49-F238E27FC236}">
                <a16:creationId xmlns:a16="http://schemas.microsoft.com/office/drawing/2014/main" id="{0BADF759-B1D4-8F4E-0A7D-CA89CFA6EAB5}"/>
              </a:ext>
            </a:extLst>
          </p:cNvPr>
          <p:cNvSpPr txBox="1">
            <a:spLocks/>
          </p:cNvSpPr>
          <p:nvPr/>
        </p:nvSpPr>
        <p:spPr>
          <a:xfrm>
            <a:off x="2921867" y="1143572"/>
            <a:ext cx="6128512" cy="1205071"/>
          </a:xfrm>
          <a:prstGeom prst="rect">
            <a:avLst/>
          </a:prstGeom>
        </p:spPr>
        <p:txBody>
          <a:bodyPr vert="horz" wrap="square" lIns="0" tIns="0" rIns="0" bIns="0" rtlCol="0">
            <a:norm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Frameworks con </a:t>
            </a:r>
            <a:r>
              <a:rPr lang="en-US" dirty="0" err="1"/>
              <a:t>capacidad</a:t>
            </a:r>
            <a:r>
              <a:rPr lang="en-US" dirty="0"/>
              <a:t> de </a:t>
            </a:r>
            <a:r>
              <a:rPr lang="en-US" dirty="0" err="1"/>
              <a:t>integracion</a:t>
            </a:r>
            <a:r>
              <a:rPr lang="en-US" dirty="0"/>
              <a:t> con </a:t>
            </a:r>
            <a:r>
              <a:rPr lang="en-US" dirty="0" err="1"/>
              <a:t>Autogen</a:t>
            </a:r>
            <a:r>
              <a:rPr lang="en-US" dirty="0"/>
              <a:t> que </a:t>
            </a:r>
            <a:r>
              <a:rPr lang="en-US" dirty="0" err="1"/>
              <a:t>extienden</a:t>
            </a:r>
            <a:r>
              <a:rPr lang="en-US" dirty="0"/>
              <a:t> la </a:t>
            </a:r>
            <a:r>
              <a:rPr lang="en-US" dirty="0" err="1"/>
              <a:t>funcionalidad</a:t>
            </a:r>
            <a:r>
              <a:rPr lang="en-US" dirty="0"/>
              <a:t> de </a:t>
            </a:r>
            <a:r>
              <a:rPr lang="en-US" dirty="0" err="1"/>
              <a:t>los</a:t>
            </a:r>
            <a:r>
              <a:rPr lang="en-US" dirty="0"/>
              <a:t> </a:t>
            </a:r>
            <a:r>
              <a:rPr lang="en-US" dirty="0" err="1"/>
              <a:t>desarrollos</a:t>
            </a:r>
            <a:r>
              <a:rPr lang="en-US" dirty="0"/>
              <a:t> IA</a:t>
            </a:r>
          </a:p>
          <a:p>
            <a:pPr>
              <a:spcAft>
                <a:spcPts val="600"/>
              </a:spcAft>
            </a:pPr>
            <a:endParaRPr lang="en-US" dirty="0"/>
          </a:p>
        </p:txBody>
      </p:sp>
    </p:spTree>
    <p:extLst>
      <p:ext uri="{BB962C8B-B14F-4D97-AF65-F5344CB8AC3E}">
        <p14:creationId xmlns:p14="http://schemas.microsoft.com/office/powerpoint/2010/main" val="42760866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E6E5E208-A175-1699-900F-E560614BC48D}"/>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1 – Single Agent</a:t>
            </a: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E13C7F68-0791-9AF7-9D57-A00BAE78F248}"/>
              </a:ext>
            </a:extLst>
          </p:cNvPr>
          <p:cNvPicPr>
            <a:picLocks noChangeAspect="1"/>
          </p:cNvPicPr>
          <p:nvPr/>
        </p:nvPicPr>
        <p:blipFill>
          <a:blip r:embed="rId5"/>
          <a:stretch>
            <a:fillRect/>
          </a:stretch>
        </p:blipFill>
        <p:spPr>
          <a:xfrm flipH="1">
            <a:off x="4294630" y="2581389"/>
            <a:ext cx="3756549" cy="3756549"/>
          </a:xfrm>
          <a:prstGeom prst="rect">
            <a:avLst/>
          </a:prstGeom>
        </p:spPr>
      </p:pic>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88705DD0-4D1C-699C-F1E4-4FEB85AE631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A321A83E-FD2E-3719-83AD-4268551A0AA6}"/>
              </a:ext>
            </a:extLst>
          </p:cNvPr>
          <p:cNvSpPr/>
          <p:nvPr/>
        </p:nvSpPr>
        <p:spPr bwMode="auto">
          <a:xfrm>
            <a:off x="6330143" y="-111512"/>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B8FAFBD0-F562-F59D-7CFA-31908F8B8B9B}"/>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86F0FE8-4BC9-BC8D-C135-97F06C9AE5C3}"/>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CE18CC5-FDF8-F113-4945-11F71DFAACDA}"/>
              </a:ext>
            </a:extLst>
          </p:cNvPr>
          <p:cNvSpPr txBox="1"/>
          <p:nvPr/>
        </p:nvSpPr>
        <p:spPr>
          <a:xfrm>
            <a:off x="823544" y="769056"/>
            <a:ext cx="998198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2 – Single Agent + Tools</a:t>
            </a:r>
          </a:p>
        </p:txBody>
      </p:sp>
      <p:pic>
        <p:nvPicPr>
          <p:cNvPr id="7" name="Imagen 6" descr="Imagen que contiene sostener, pequeño, mujer, parado&#10;&#10;El contenido generado por IA puede ser incorrecto.">
            <a:extLst>
              <a:ext uri="{FF2B5EF4-FFF2-40B4-BE49-F238E27FC236}">
                <a16:creationId xmlns:a16="http://schemas.microsoft.com/office/drawing/2014/main" id="{509A68A9-27B3-5832-7F1C-B896DFF1C592}"/>
              </a:ext>
            </a:extLst>
          </p:cNvPr>
          <p:cNvPicPr>
            <a:picLocks noChangeAspect="1"/>
          </p:cNvPicPr>
          <p:nvPr/>
        </p:nvPicPr>
        <p:blipFill>
          <a:blip r:embed="rId5"/>
          <a:stretch>
            <a:fillRect/>
          </a:stretch>
        </p:blipFill>
        <p:spPr>
          <a:xfrm flipH="1">
            <a:off x="4155026" y="2461442"/>
            <a:ext cx="3604671" cy="3604671"/>
          </a:xfrm>
          <a:prstGeom prst="rect">
            <a:avLst/>
          </a:prstGeom>
        </p:spPr>
      </p:pic>
    </p:spTree>
    <p:extLst>
      <p:ext uri="{BB962C8B-B14F-4D97-AF65-F5344CB8AC3E}">
        <p14:creationId xmlns:p14="http://schemas.microsoft.com/office/powerpoint/2010/main" val="1476100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5D7F2D89-AF2B-D5DC-52EE-D3CC613C7B9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B989B53-21A6-1036-61F2-D86F159740E6}"/>
              </a:ext>
            </a:extLst>
          </p:cNvPr>
          <p:cNvSpPr/>
          <p:nvPr/>
        </p:nvSpPr>
        <p:spPr bwMode="auto">
          <a:xfrm>
            <a:off x="6321775" y="-15054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79DFDFC-EBC4-1347-581D-23A86FC9193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7C8A985-7EC8-6866-A32E-58A6625D5FF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53A2B7F-7721-186C-B8BD-78FBBFFD6087}"/>
              </a:ext>
            </a:extLst>
          </p:cNvPr>
          <p:cNvSpPr txBox="1"/>
          <p:nvPr/>
        </p:nvSpPr>
        <p:spPr>
          <a:xfrm>
            <a:off x="823544" y="769056"/>
            <a:ext cx="978126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Team</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34521D78-EC75-A38B-AEF8-1EBE8164CA1C}"/>
              </a:ext>
            </a:extLst>
          </p:cNvPr>
          <p:cNvPicPr>
            <a:picLocks noChangeAspect="1"/>
          </p:cNvPicPr>
          <p:nvPr/>
        </p:nvPicPr>
        <p:blipFill>
          <a:blip r:embed="rId5"/>
          <a:stretch>
            <a:fillRect/>
          </a:stretch>
        </p:blipFill>
        <p:spPr>
          <a:xfrm flipH="1">
            <a:off x="872680" y="2441968"/>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5DB6E59F-7B4D-41AD-661C-FA117EC6A9AE}"/>
              </a:ext>
            </a:extLst>
          </p:cNvPr>
          <p:cNvPicPr>
            <a:picLocks noChangeAspect="1"/>
          </p:cNvPicPr>
          <p:nvPr/>
        </p:nvPicPr>
        <p:blipFill>
          <a:blip r:embed="rId5"/>
          <a:stretch>
            <a:fillRect/>
          </a:stretch>
        </p:blipFill>
        <p:spPr>
          <a:xfrm flipH="1">
            <a:off x="4255835" y="2406655"/>
            <a:ext cx="3756549" cy="3756549"/>
          </a:xfrm>
          <a:prstGeom prst="rect">
            <a:avLst/>
          </a:prstGeom>
        </p:spPr>
      </p:pic>
      <p:pic>
        <p:nvPicPr>
          <p:cNvPr id="8" name="Imagen 7" descr="Texto&#10;&#10;El contenido generado por IA puede ser incorrecto.">
            <a:extLst>
              <a:ext uri="{FF2B5EF4-FFF2-40B4-BE49-F238E27FC236}">
                <a16:creationId xmlns:a16="http://schemas.microsoft.com/office/drawing/2014/main" id="{45F50494-0502-2FAD-B7A4-F884BFA6A66A}"/>
              </a:ext>
            </a:extLst>
          </p:cNvPr>
          <p:cNvPicPr>
            <a:picLocks noChangeAspect="1"/>
          </p:cNvPicPr>
          <p:nvPr/>
        </p:nvPicPr>
        <p:blipFill>
          <a:blip r:embed="rId6">
            <a:lum bright="70000" contrast="-70000"/>
          </a:blip>
          <a:stretch>
            <a:fillRect/>
          </a:stretch>
        </p:blipFill>
        <p:spPr>
          <a:xfrm>
            <a:off x="2021903" y="1927970"/>
            <a:ext cx="1329019" cy="748322"/>
          </a:xfrm>
          <a:prstGeom prst="rect">
            <a:avLst/>
          </a:prstGeom>
        </p:spPr>
      </p:pic>
      <p:pic>
        <p:nvPicPr>
          <p:cNvPr id="11" name="Imagen 10" descr="Logotipo&#10;&#10;El contenido generado por IA puede ser incorrecto.">
            <a:extLst>
              <a:ext uri="{FF2B5EF4-FFF2-40B4-BE49-F238E27FC236}">
                <a16:creationId xmlns:a16="http://schemas.microsoft.com/office/drawing/2014/main" id="{0782CAA2-7C5B-8CB9-80DF-54FC2B0B1DF6}"/>
              </a:ext>
            </a:extLst>
          </p:cNvPr>
          <p:cNvPicPr>
            <a:picLocks noChangeAspect="1"/>
          </p:cNvPicPr>
          <p:nvPr/>
        </p:nvPicPr>
        <p:blipFill>
          <a:blip r:embed="rId7"/>
          <a:stretch>
            <a:fillRect/>
          </a:stretch>
        </p:blipFill>
        <p:spPr>
          <a:xfrm>
            <a:off x="5721082" y="1927970"/>
            <a:ext cx="826053" cy="733743"/>
          </a:xfrm>
          <a:prstGeom prst="rect">
            <a:avLst/>
          </a:prstGeom>
        </p:spPr>
      </p:pic>
      <p:sp>
        <p:nvSpPr>
          <p:cNvPr id="12" name="Flecha: curvada hacia abajo 11">
            <a:extLst>
              <a:ext uri="{FF2B5EF4-FFF2-40B4-BE49-F238E27FC236}">
                <a16:creationId xmlns:a16="http://schemas.microsoft.com/office/drawing/2014/main" id="{8B71A24D-9F1C-02E2-E951-DF984006EDE4}"/>
              </a:ext>
            </a:extLst>
          </p:cNvPr>
          <p:cNvSpPr/>
          <p:nvPr/>
        </p:nvSpPr>
        <p:spPr bwMode="auto">
          <a:xfrm>
            <a:off x="3624147"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3" name="Flecha: curvada hacia abajo 12">
            <a:extLst>
              <a:ext uri="{FF2B5EF4-FFF2-40B4-BE49-F238E27FC236}">
                <a16:creationId xmlns:a16="http://schemas.microsoft.com/office/drawing/2014/main" id="{94D7C9FD-A50F-0659-7B4F-C8FE59DFB7D4}"/>
              </a:ext>
            </a:extLst>
          </p:cNvPr>
          <p:cNvSpPr/>
          <p:nvPr/>
        </p:nvSpPr>
        <p:spPr bwMode="auto">
          <a:xfrm rot="10800000">
            <a:off x="2765499" y="6012338"/>
            <a:ext cx="6452957"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4" name="Imagen 13" descr="Imagen que contiene pequeño, oscuro, sostener, parado&#10;&#10;El contenido generado por IA puede ser incorrecto.">
            <a:extLst>
              <a:ext uri="{FF2B5EF4-FFF2-40B4-BE49-F238E27FC236}">
                <a16:creationId xmlns:a16="http://schemas.microsoft.com/office/drawing/2014/main" id="{E8781D49-2C30-6E2F-6B75-62FCFABDE1C3}"/>
              </a:ext>
            </a:extLst>
          </p:cNvPr>
          <p:cNvPicPr>
            <a:picLocks noChangeAspect="1"/>
          </p:cNvPicPr>
          <p:nvPr/>
        </p:nvPicPr>
        <p:blipFill>
          <a:blip r:embed="rId5"/>
          <a:stretch>
            <a:fillRect/>
          </a:stretch>
        </p:blipFill>
        <p:spPr>
          <a:xfrm flipH="1">
            <a:off x="7600082" y="2441968"/>
            <a:ext cx="3756549" cy="3756549"/>
          </a:xfrm>
          <a:prstGeom prst="rect">
            <a:avLst/>
          </a:prstGeom>
        </p:spPr>
      </p:pic>
      <p:pic>
        <p:nvPicPr>
          <p:cNvPr id="15" name="Imagen 14" descr="Texto&#10;&#10;El contenido generado por IA puede ser incorrecto.">
            <a:extLst>
              <a:ext uri="{FF2B5EF4-FFF2-40B4-BE49-F238E27FC236}">
                <a16:creationId xmlns:a16="http://schemas.microsoft.com/office/drawing/2014/main" id="{24CD6737-9813-EF8E-810C-007BB5E06578}"/>
              </a:ext>
            </a:extLst>
          </p:cNvPr>
          <p:cNvPicPr>
            <a:picLocks noChangeAspect="1"/>
          </p:cNvPicPr>
          <p:nvPr/>
        </p:nvPicPr>
        <p:blipFill>
          <a:blip r:embed="rId6">
            <a:lum bright="70000" contrast="-70000"/>
          </a:blip>
          <a:stretch>
            <a:fillRect/>
          </a:stretch>
        </p:blipFill>
        <p:spPr>
          <a:xfrm>
            <a:off x="8749305" y="1927970"/>
            <a:ext cx="1329019" cy="748322"/>
          </a:xfrm>
          <a:prstGeom prst="rect">
            <a:avLst/>
          </a:prstGeom>
        </p:spPr>
      </p:pic>
      <p:sp>
        <p:nvSpPr>
          <p:cNvPr id="16" name="Flecha: curvada hacia abajo 15">
            <a:extLst>
              <a:ext uri="{FF2B5EF4-FFF2-40B4-BE49-F238E27FC236}">
                <a16:creationId xmlns:a16="http://schemas.microsoft.com/office/drawing/2014/main" id="{BE6897CC-FD5E-2F07-73E9-9CDA4220BC40}"/>
              </a:ext>
            </a:extLst>
          </p:cNvPr>
          <p:cNvSpPr/>
          <p:nvPr/>
        </p:nvSpPr>
        <p:spPr bwMode="auto">
          <a:xfrm>
            <a:off x="6912452"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08928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5.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3B0C17CC-AF01-4969-0462-4F0F0C886E75}"/>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385D754B-C0B4-841E-69D5-E5CE20F0FED8}"/>
              </a:ext>
            </a:extLst>
          </p:cNvPr>
          <p:cNvSpPr/>
          <p:nvPr/>
        </p:nvSpPr>
        <p:spPr bwMode="auto">
          <a:xfrm>
            <a:off x="6321775" y="-15054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9420261F-265C-BB6E-12AF-12339520647A}"/>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498D458-64A0-050C-1763-1678B2832FE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4252A428-F808-CA29-9807-51B48A38765A}"/>
              </a:ext>
            </a:extLst>
          </p:cNvPr>
          <p:cNvSpPr txBox="1"/>
          <p:nvPr/>
        </p:nvSpPr>
        <p:spPr>
          <a:xfrm>
            <a:off x="624469" y="769056"/>
            <a:ext cx="1175338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 Humano</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A77BBB39-7D6A-CFAF-FF6F-80F7DD619E17}"/>
              </a:ext>
            </a:extLst>
          </p:cNvPr>
          <p:cNvPicPr>
            <a:picLocks noChangeAspect="1"/>
          </p:cNvPicPr>
          <p:nvPr/>
        </p:nvPicPr>
        <p:blipFill>
          <a:blip r:embed="rId5"/>
          <a:stretch>
            <a:fillRect/>
          </a:stretch>
        </p:blipFill>
        <p:spPr>
          <a:xfrm flipH="1">
            <a:off x="-287045" y="2441968"/>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C930C3EE-016C-531B-C9FE-DF5772633999}"/>
              </a:ext>
            </a:extLst>
          </p:cNvPr>
          <p:cNvPicPr>
            <a:picLocks noChangeAspect="1"/>
          </p:cNvPicPr>
          <p:nvPr/>
        </p:nvPicPr>
        <p:blipFill>
          <a:blip r:embed="rId5"/>
          <a:stretch>
            <a:fillRect/>
          </a:stretch>
        </p:blipFill>
        <p:spPr>
          <a:xfrm flipH="1">
            <a:off x="2485545" y="2424599"/>
            <a:ext cx="3756549" cy="3756549"/>
          </a:xfrm>
          <a:prstGeom prst="rect">
            <a:avLst/>
          </a:prstGeom>
        </p:spPr>
      </p:pic>
      <p:sp>
        <p:nvSpPr>
          <p:cNvPr id="12" name="Flecha: curvada hacia abajo 11">
            <a:extLst>
              <a:ext uri="{FF2B5EF4-FFF2-40B4-BE49-F238E27FC236}">
                <a16:creationId xmlns:a16="http://schemas.microsoft.com/office/drawing/2014/main" id="{C0AE305E-CE5C-CDE6-64FB-C19835E2BCA8}"/>
              </a:ext>
            </a:extLst>
          </p:cNvPr>
          <p:cNvSpPr/>
          <p:nvPr/>
        </p:nvSpPr>
        <p:spPr bwMode="auto">
          <a:xfrm>
            <a:off x="2464423" y="3278459"/>
            <a:ext cx="1005082"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3" name="Flecha: curvada hacia abajo 12">
            <a:extLst>
              <a:ext uri="{FF2B5EF4-FFF2-40B4-BE49-F238E27FC236}">
                <a16:creationId xmlns:a16="http://schemas.microsoft.com/office/drawing/2014/main" id="{96900077-6F95-F711-5E5C-BDB3062D3EC9}"/>
              </a:ext>
            </a:extLst>
          </p:cNvPr>
          <p:cNvSpPr/>
          <p:nvPr/>
        </p:nvSpPr>
        <p:spPr bwMode="auto">
          <a:xfrm rot="10800000">
            <a:off x="1605773" y="6012337"/>
            <a:ext cx="9088246"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4" name="Imagen 13" descr="Imagen que contiene pequeño, oscuro, sostener, parado&#10;&#10;El contenido generado por IA puede ser incorrecto.">
            <a:extLst>
              <a:ext uri="{FF2B5EF4-FFF2-40B4-BE49-F238E27FC236}">
                <a16:creationId xmlns:a16="http://schemas.microsoft.com/office/drawing/2014/main" id="{7B58154D-F235-6A74-009A-24D9DB586665}"/>
              </a:ext>
            </a:extLst>
          </p:cNvPr>
          <p:cNvPicPr>
            <a:picLocks noChangeAspect="1"/>
          </p:cNvPicPr>
          <p:nvPr/>
        </p:nvPicPr>
        <p:blipFill>
          <a:blip r:embed="rId5"/>
          <a:stretch>
            <a:fillRect/>
          </a:stretch>
        </p:blipFill>
        <p:spPr>
          <a:xfrm flipH="1">
            <a:off x="5455672" y="2407230"/>
            <a:ext cx="3756549" cy="3756549"/>
          </a:xfrm>
          <a:prstGeom prst="rect">
            <a:avLst/>
          </a:prstGeom>
        </p:spPr>
      </p:pic>
      <p:pic>
        <p:nvPicPr>
          <p:cNvPr id="17" name="Imagen 16" descr="Imagen que contiene dibujo&#10;&#10;Descripción generada automáticamente">
            <a:extLst>
              <a:ext uri="{FF2B5EF4-FFF2-40B4-BE49-F238E27FC236}">
                <a16:creationId xmlns:a16="http://schemas.microsoft.com/office/drawing/2014/main" id="{8B769450-BC4C-19BD-8DA0-C6FBBE74A597}"/>
              </a:ext>
            </a:extLst>
          </p:cNvPr>
          <p:cNvPicPr>
            <a:picLocks noChangeAspect="1"/>
          </p:cNvPicPr>
          <p:nvPr/>
        </p:nvPicPr>
        <p:blipFill>
          <a:blip r:embed="rId6"/>
          <a:stretch>
            <a:fillRect/>
          </a:stretch>
        </p:blipFill>
        <p:spPr>
          <a:xfrm>
            <a:off x="9472985" y="2407645"/>
            <a:ext cx="2442068" cy="3604692"/>
          </a:xfrm>
          <a:prstGeom prst="rect">
            <a:avLst/>
          </a:prstGeom>
        </p:spPr>
      </p:pic>
      <p:sp>
        <p:nvSpPr>
          <p:cNvPr id="18" name="Flecha: curvada hacia abajo 17">
            <a:extLst>
              <a:ext uri="{FF2B5EF4-FFF2-40B4-BE49-F238E27FC236}">
                <a16:creationId xmlns:a16="http://schemas.microsoft.com/office/drawing/2014/main" id="{3578561F-438B-9419-F899-3B8765E885C0}"/>
              </a:ext>
            </a:extLst>
          </p:cNvPr>
          <p:cNvSpPr/>
          <p:nvPr/>
        </p:nvSpPr>
        <p:spPr bwMode="auto">
          <a:xfrm>
            <a:off x="5324553" y="3245005"/>
            <a:ext cx="1005082"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9" name="Flecha: curvada hacia abajo 18">
            <a:extLst>
              <a:ext uri="{FF2B5EF4-FFF2-40B4-BE49-F238E27FC236}">
                <a16:creationId xmlns:a16="http://schemas.microsoft.com/office/drawing/2014/main" id="{991C67E0-E9AD-4B89-65B9-B65EC30CB100}"/>
              </a:ext>
            </a:extLst>
          </p:cNvPr>
          <p:cNvSpPr/>
          <p:nvPr/>
        </p:nvSpPr>
        <p:spPr bwMode="auto">
          <a:xfrm>
            <a:off x="8354556" y="3155552"/>
            <a:ext cx="1005082"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17990202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7C838310-C13D-4D1D-4682-7BFD19243384}"/>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C57CD31D-75B0-A756-4968-FAF157340AB6}"/>
              </a:ext>
            </a:extLst>
          </p:cNvPr>
          <p:cNvSpPr/>
          <p:nvPr/>
        </p:nvSpPr>
        <p:spPr bwMode="auto">
          <a:xfrm>
            <a:off x="6750293" y="-63536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6F1CE13D-2849-726B-8E99-DAA0FEA59A9D}"/>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64BE200-ADCD-488B-582B-67466C2720C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863E00A-2CF0-7159-DD70-8CC1122EEE21}"/>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2BB0023A-A572-3A2C-62C6-54901139E223}"/>
              </a:ext>
            </a:extLst>
          </p:cNvPr>
          <p:cNvPicPr>
            <a:picLocks noChangeAspect="1"/>
          </p:cNvPicPr>
          <p:nvPr/>
        </p:nvPicPr>
        <p:blipFill>
          <a:blip r:embed="rId5"/>
          <a:stretch>
            <a:fillRect/>
          </a:stretch>
        </p:blipFill>
        <p:spPr>
          <a:xfrm flipH="1">
            <a:off x="1205393" y="2157642"/>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BE0D71F0-F250-6922-F13D-B0B6F648D245}"/>
              </a:ext>
            </a:extLst>
          </p:cNvPr>
          <p:cNvPicPr>
            <a:picLocks noChangeAspect="1"/>
          </p:cNvPicPr>
          <p:nvPr/>
        </p:nvPicPr>
        <p:blipFill>
          <a:blip r:embed="rId5"/>
          <a:stretch>
            <a:fillRect/>
          </a:stretch>
        </p:blipFill>
        <p:spPr>
          <a:xfrm flipH="1">
            <a:off x="5170866" y="1897448"/>
            <a:ext cx="1258348" cy="1258348"/>
          </a:xfrm>
          <a:prstGeom prst="rect">
            <a:avLst/>
          </a:prstGeom>
        </p:spPr>
      </p:pic>
      <p:pic>
        <p:nvPicPr>
          <p:cNvPr id="8" name="Imagen 7" descr="Imagen que contiene pequeño, oscuro, sostener, parado&#10;&#10;El contenido generado por IA puede ser incorrecto.">
            <a:extLst>
              <a:ext uri="{FF2B5EF4-FFF2-40B4-BE49-F238E27FC236}">
                <a16:creationId xmlns:a16="http://schemas.microsoft.com/office/drawing/2014/main" id="{C50E3418-3ACE-A6DE-A11E-B97C99EAE77D}"/>
              </a:ext>
            </a:extLst>
          </p:cNvPr>
          <p:cNvPicPr>
            <a:picLocks noChangeAspect="1"/>
          </p:cNvPicPr>
          <p:nvPr/>
        </p:nvPicPr>
        <p:blipFill>
          <a:blip r:embed="rId5"/>
          <a:stretch>
            <a:fillRect/>
          </a:stretch>
        </p:blipFill>
        <p:spPr>
          <a:xfrm flipH="1">
            <a:off x="5170866" y="4771606"/>
            <a:ext cx="1258348" cy="1258348"/>
          </a:xfrm>
          <a:prstGeom prst="rect">
            <a:avLst/>
          </a:prstGeom>
        </p:spPr>
      </p:pic>
      <p:pic>
        <p:nvPicPr>
          <p:cNvPr id="9" name="Imagen 8" descr="Imagen que contiene pequeño, oscuro, sostener, parado&#10;&#10;El contenido generado por IA puede ser incorrecto.">
            <a:extLst>
              <a:ext uri="{FF2B5EF4-FFF2-40B4-BE49-F238E27FC236}">
                <a16:creationId xmlns:a16="http://schemas.microsoft.com/office/drawing/2014/main" id="{8260B46A-4DE6-F9D2-1B37-D07F64AFAEBB}"/>
              </a:ext>
            </a:extLst>
          </p:cNvPr>
          <p:cNvPicPr>
            <a:picLocks noChangeAspect="1"/>
          </p:cNvPicPr>
          <p:nvPr/>
        </p:nvPicPr>
        <p:blipFill>
          <a:blip r:embed="rId5"/>
          <a:stretch>
            <a:fillRect/>
          </a:stretch>
        </p:blipFill>
        <p:spPr>
          <a:xfrm flipH="1">
            <a:off x="5179171" y="3308196"/>
            <a:ext cx="1258348" cy="1258348"/>
          </a:xfrm>
          <a:prstGeom prst="rect">
            <a:avLst/>
          </a:prstGeom>
        </p:spPr>
      </p:pic>
      <p:sp>
        <p:nvSpPr>
          <p:cNvPr id="12" name="Abrir llave 11">
            <a:extLst>
              <a:ext uri="{FF2B5EF4-FFF2-40B4-BE49-F238E27FC236}">
                <a16:creationId xmlns:a16="http://schemas.microsoft.com/office/drawing/2014/main" id="{A62284D8-BC2E-E97C-32DE-9D0463437B9D}"/>
              </a:ext>
            </a:extLst>
          </p:cNvPr>
          <p:cNvSpPr/>
          <p:nvPr/>
        </p:nvSpPr>
        <p:spPr>
          <a:xfrm>
            <a:off x="4359776" y="1795346"/>
            <a:ext cx="1204332" cy="442729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1212119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FDAEC1D1-3104-5BCE-5F78-64A4B17D9748}"/>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6C8C4A3A-B51F-AF77-DA22-FE4C57B370B2}"/>
              </a:ext>
            </a:extLst>
          </p:cNvPr>
          <p:cNvSpPr/>
          <p:nvPr/>
        </p:nvSpPr>
        <p:spPr bwMode="auto">
          <a:xfrm>
            <a:off x="6739142" y="19474"/>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6D6C03B2-3552-61F1-685D-B9844E8BD506}"/>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B76537C7-CA1B-27BD-AE54-6C857F95A2EE}"/>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34C3DA2-479B-3B80-66BB-CE2B685DED83}"/>
              </a:ext>
            </a:extLst>
          </p:cNvPr>
          <p:cNvSpPr txBox="1"/>
          <p:nvPr/>
        </p:nvSpPr>
        <p:spPr>
          <a:xfrm>
            <a:off x="722830" y="337946"/>
            <a:ext cx="10818682"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 + Humano</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FB00BE38-9E08-67A6-4A26-70B4CF2B0BB2}"/>
              </a:ext>
            </a:extLst>
          </p:cNvPr>
          <p:cNvPicPr>
            <a:picLocks noChangeAspect="1"/>
          </p:cNvPicPr>
          <p:nvPr/>
        </p:nvPicPr>
        <p:blipFill>
          <a:blip r:embed="rId5"/>
          <a:stretch>
            <a:fillRect/>
          </a:stretch>
        </p:blipFill>
        <p:spPr>
          <a:xfrm flipH="1">
            <a:off x="1205393" y="2157642"/>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DA8FDDC1-B609-E4BE-B806-7F77AB1FD35B}"/>
              </a:ext>
            </a:extLst>
          </p:cNvPr>
          <p:cNvPicPr>
            <a:picLocks noChangeAspect="1"/>
          </p:cNvPicPr>
          <p:nvPr/>
        </p:nvPicPr>
        <p:blipFill>
          <a:blip r:embed="rId5"/>
          <a:stretch>
            <a:fillRect/>
          </a:stretch>
        </p:blipFill>
        <p:spPr>
          <a:xfrm flipH="1">
            <a:off x="5170866" y="1897448"/>
            <a:ext cx="1258348" cy="1258348"/>
          </a:xfrm>
          <a:prstGeom prst="rect">
            <a:avLst/>
          </a:prstGeom>
        </p:spPr>
      </p:pic>
      <p:pic>
        <p:nvPicPr>
          <p:cNvPr id="8" name="Imagen 7" descr="Imagen que contiene pequeño, oscuro, sostener, parado&#10;&#10;El contenido generado por IA puede ser incorrecto.">
            <a:extLst>
              <a:ext uri="{FF2B5EF4-FFF2-40B4-BE49-F238E27FC236}">
                <a16:creationId xmlns:a16="http://schemas.microsoft.com/office/drawing/2014/main" id="{2EEF81A7-1AE3-CEDF-A2A8-86D01B4F6EB9}"/>
              </a:ext>
            </a:extLst>
          </p:cNvPr>
          <p:cNvPicPr>
            <a:picLocks noChangeAspect="1"/>
          </p:cNvPicPr>
          <p:nvPr/>
        </p:nvPicPr>
        <p:blipFill>
          <a:blip r:embed="rId5"/>
          <a:stretch>
            <a:fillRect/>
          </a:stretch>
        </p:blipFill>
        <p:spPr>
          <a:xfrm flipH="1">
            <a:off x="5170866" y="4771606"/>
            <a:ext cx="1258348" cy="1258348"/>
          </a:xfrm>
          <a:prstGeom prst="rect">
            <a:avLst/>
          </a:prstGeom>
        </p:spPr>
      </p:pic>
      <p:pic>
        <p:nvPicPr>
          <p:cNvPr id="9" name="Imagen 8" descr="Imagen que contiene pequeño, oscuro, sostener, parado&#10;&#10;El contenido generado por IA puede ser incorrecto.">
            <a:extLst>
              <a:ext uri="{FF2B5EF4-FFF2-40B4-BE49-F238E27FC236}">
                <a16:creationId xmlns:a16="http://schemas.microsoft.com/office/drawing/2014/main" id="{215ED729-66AF-EC40-2629-E7B7743400A1}"/>
              </a:ext>
            </a:extLst>
          </p:cNvPr>
          <p:cNvPicPr>
            <a:picLocks noChangeAspect="1"/>
          </p:cNvPicPr>
          <p:nvPr/>
        </p:nvPicPr>
        <p:blipFill>
          <a:blip r:embed="rId5"/>
          <a:stretch>
            <a:fillRect/>
          </a:stretch>
        </p:blipFill>
        <p:spPr>
          <a:xfrm flipH="1">
            <a:off x="5179171" y="3308196"/>
            <a:ext cx="1258348" cy="1258348"/>
          </a:xfrm>
          <a:prstGeom prst="rect">
            <a:avLst/>
          </a:prstGeom>
        </p:spPr>
      </p:pic>
      <p:sp>
        <p:nvSpPr>
          <p:cNvPr id="7" name="Llaves 6">
            <a:extLst>
              <a:ext uri="{FF2B5EF4-FFF2-40B4-BE49-F238E27FC236}">
                <a16:creationId xmlns:a16="http://schemas.microsoft.com/office/drawing/2014/main" id="{FE8D0ABC-5747-ED52-92F8-D8746F3569E2}"/>
              </a:ext>
            </a:extLst>
          </p:cNvPr>
          <p:cNvSpPr/>
          <p:nvPr/>
        </p:nvSpPr>
        <p:spPr>
          <a:xfrm>
            <a:off x="4359776" y="1692386"/>
            <a:ext cx="2732400" cy="4396558"/>
          </a:xfrm>
          <a:prstGeom prst="bracePair">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
        <p:nvSpPr>
          <p:cNvPr id="11" name="Flecha: curvada hacia abajo 10">
            <a:extLst>
              <a:ext uri="{FF2B5EF4-FFF2-40B4-BE49-F238E27FC236}">
                <a16:creationId xmlns:a16="http://schemas.microsoft.com/office/drawing/2014/main" id="{A973BD83-61A4-B837-7915-8F0AEC14955D}"/>
              </a:ext>
            </a:extLst>
          </p:cNvPr>
          <p:cNvSpPr/>
          <p:nvPr/>
        </p:nvSpPr>
        <p:spPr bwMode="auto">
          <a:xfrm rot="10800000">
            <a:off x="2715054" y="5755663"/>
            <a:ext cx="6495851"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3" name="Imagen 12" descr="Imagen que contiene dibujo&#10;&#10;Descripción generada automáticamente">
            <a:extLst>
              <a:ext uri="{FF2B5EF4-FFF2-40B4-BE49-F238E27FC236}">
                <a16:creationId xmlns:a16="http://schemas.microsoft.com/office/drawing/2014/main" id="{36BBCB1E-2595-E0FF-DA1C-019C8A061575}"/>
              </a:ext>
            </a:extLst>
          </p:cNvPr>
          <p:cNvPicPr>
            <a:picLocks noChangeAspect="1"/>
          </p:cNvPicPr>
          <p:nvPr/>
        </p:nvPicPr>
        <p:blipFill>
          <a:blip r:embed="rId6"/>
          <a:stretch>
            <a:fillRect/>
          </a:stretch>
        </p:blipFill>
        <p:spPr>
          <a:xfrm>
            <a:off x="7722243" y="1945910"/>
            <a:ext cx="2442068" cy="3604692"/>
          </a:xfrm>
          <a:prstGeom prst="rect">
            <a:avLst/>
          </a:prstGeom>
        </p:spPr>
      </p:pic>
    </p:spTree>
    <p:extLst>
      <p:ext uri="{BB962C8B-B14F-4D97-AF65-F5344CB8AC3E}">
        <p14:creationId xmlns:p14="http://schemas.microsoft.com/office/powerpoint/2010/main" val="359421279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4.58333E-6 3.33333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731661" y="25712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err="1">
                <a:gradFill>
                  <a:gsLst>
                    <a:gs pos="62000">
                      <a:srgbClr val="FFFFFF"/>
                    </a:gs>
                    <a:gs pos="83908">
                      <a:srgbClr val="FFFFFF"/>
                    </a:gs>
                  </a:gsLst>
                  <a:lin ang="5400000" scaled="1"/>
                </a:gradFill>
                <a:latin typeface="Segoe UI Semibold"/>
                <a:cs typeface="Segoe UI"/>
              </a:rPr>
              <a:t>Autogen</a:t>
            </a:r>
            <a:r>
              <a:rPr lang="en-US" sz="6000" dirty="0">
                <a:gradFill>
                  <a:gsLst>
                    <a:gs pos="62000">
                      <a:srgbClr val="FFFFFF"/>
                    </a:gs>
                    <a:gs pos="83908">
                      <a:srgbClr val="FFFFFF"/>
                    </a:gs>
                  </a:gsLst>
                  <a:lin ang="5400000" scaled="1"/>
                </a:gradFill>
                <a:latin typeface="Segoe UI Semibold"/>
                <a:cs typeface="Segoe UI"/>
              </a:rPr>
              <a:t> Studio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3210049" y="1509653"/>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Interfaz</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grafico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para Desarrollo de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agentes</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Autogen</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NoCode</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Imagen 2">
            <a:extLst>
              <a:ext uri="{FF2B5EF4-FFF2-40B4-BE49-F238E27FC236}">
                <a16:creationId xmlns:a16="http://schemas.microsoft.com/office/drawing/2014/main" id="{2E088A1B-B122-CFAB-7ECB-F8D82B8A6610}"/>
              </a:ext>
            </a:extLst>
          </p:cNvPr>
          <p:cNvPicPr>
            <a:picLocks noChangeAspect="1"/>
          </p:cNvPicPr>
          <p:nvPr/>
        </p:nvPicPr>
        <p:blipFill>
          <a:blip r:embed="rId3"/>
          <a:stretch>
            <a:fillRect/>
          </a:stretch>
        </p:blipFill>
        <p:spPr>
          <a:xfrm>
            <a:off x="1884555" y="2605870"/>
            <a:ext cx="8251903" cy="3995005"/>
          </a:xfrm>
          <a:prstGeom prst="rect">
            <a:avLst/>
          </a:prstGeom>
        </p:spPr>
      </p:pic>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76A0B-3F0E-1F8B-F651-5679AA51C71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7615CF68-1383-37E9-877F-103AC3914B1F}"/>
              </a:ext>
            </a:extLst>
          </p:cNvPr>
          <p:cNvSpPr txBox="1">
            <a:spLocks noGrp="1"/>
          </p:cNvSpPr>
          <p:nvPr>
            <p:ph type="title" idx="4294967295"/>
          </p:nvPr>
        </p:nvSpPr>
        <p:spPr>
          <a:xfrm>
            <a:off x="1452880" y="34633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a:t>
            </a:r>
            <a:r>
              <a:rPr lang="en-US" sz="6000" dirty="0" err="1">
                <a:gradFill>
                  <a:gsLst>
                    <a:gs pos="62000">
                      <a:srgbClr val="FFFFFF"/>
                    </a:gs>
                    <a:gs pos="83908">
                      <a:srgbClr val="FFFFFF"/>
                    </a:gs>
                  </a:gsLst>
                  <a:lin ang="5400000" scaled="1"/>
                </a:gradFill>
                <a:latin typeface="Segoe UI Semibold"/>
                <a:cs typeface="Segoe UI"/>
              </a:rPr>
              <a:t>Preguntas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5122" name="Picture 2">
            <a:extLst>
              <a:ext uri="{FF2B5EF4-FFF2-40B4-BE49-F238E27FC236}">
                <a16:creationId xmlns:a16="http://schemas.microsoft.com/office/drawing/2014/main" id="{E5FEE201-60F1-B04F-3E1A-43C0783C5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113" y="1501000"/>
            <a:ext cx="52387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74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4.07407E-6 L 0 0.03542 " pathEditMode="relative" rAng="0" ptsTypes="AA">
                                      <p:cBhvr>
                                        <p:cTn id="9"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DAA2A52F-F6BA-B944-2F19-CE1F3E3A9049}"/>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E9BC1A9B-4682-E8DF-0AFD-77D64F17CB36}"/>
              </a:ext>
            </a:extLst>
          </p:cNvPr>
          <p:cNvSpPr txBox="1"/>
          <p:nvPr/>
        </p:nvSpPr>
        <p:spPr>
          <a:xfrm>
            <a:off x="822625" y="155932"/>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51D39CC4-4283-A565-AA3B-F184C3126D9E}"/>
              </a:ext>
            </a:extLst>
          </p:cNvPr>
          <p:cNvSpPr/>
          <p:nvPr/>
        </p:nvSpPr>
        <p:spPr bwMode="auto">
          <a:xfrm>
            <a:off x="736000" y="1770695"/>
            <a:ext cx="10760044" cy="4753474"/>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7" descr="A black background with white text&#10;&#10;Description automatically generated">
            <a:extLst>
              <a:ext uri="{FF2B5EF4-FFF2-40B4-BE49-F238E27FC236}">
                <a16:creationId xmlns:a16="http://schemas.microsoft.com/office/drawing/2014/main" id="{90A2591D-7077-6904-5843-F082776C0585}"/>
              </a:ext>
            </a:extLst>
          </p:cNvPr>
          <p:cNvPicPr>
            <a:picLocks noChangeAspect="1"/>
          </p:cNvPicPr>
          <p:nvPr/>
        </p:nvPicPr>
        <p:blipFill>
          <a:blip r:embed="rId3"/>
          <a:stretch>
            <a:fillRect/>
          </a:stretch>
        </p:blipFill>
        <p:spPr>
          <a:xfrm>
            <a:off x="8630901" y="405326"/>
            <a:ext cx="2781300" cy="869156"/>
          </a:xfrm>
          <a:prstGeom prst="rect">
            <a:avLst/>
          </a:prstGeom>
        </p:spPr>
      </p:pic>
      <p:pic>
        <p:nvPicPr>
          <p:cNvPr id="2" name="Imagen 1" descr="Logotipo&#10;&#10;Descripción generada automáticamente">
            <a:extLst>
              <a:ext uri="{FF2B5EF4-FFF2-40B4-BE49-F238E27FC236}">
                <a16:creationId xmlns:a16="http://schemas.microsoft.com/office/drawing/2014/main" id="{9613D79C-358D-C908-7393-F6609F67365D}"/>
              </a:ext>
            </a:extLst>
          </p:cNvPr>
          <p:cNvPicPr>
            <a:picLocks noChangeAspect="1"/>
          </p:cNvPicPr>
          <p:nvPr/>
        </p:nvPicPr>
        <p:blipFill>
          <a:blip r:embed="rId4"/>
          <a:stretch>
            <a:fillRect/>
          </a:stretch>
        </p:blipFill>
        <p:spPr>
          <a:xfrm>
            <a:off x="1265984" y="1669809"/>
            <a:ext cx="4073312" cy="1596482"/>
          </a:xfrm>
          <a:prstGeom prst="rect">
            <a:avLst/>
          </a:prstGeom>
        </p:spPr>
      </p:pic>
      <p:pic>
        <p:nvPicPr>
          <p:cNvPr id="3" name="Imagen 2">
            <a:extLst>
              <a:ext uri="{FF2B5EF4-FFF2-40B4-BE49-F238E27FC236}">
                <a16:creationId xmlns:a16="http://schemas.microsoft.com/office/drawing/2014/main" id="{DB69D938-DA5E-A8F4-3351-6FDA1E1F49C4}"/>
              </a:ext>
            </a:extLst>
          </p:cNvPr>
          <p:cNvPicPr>
            <a:picLocks noChangeAspect="1"/>
          </p:cNvPicPr>
          <p:nvPr/>
        </p:nvPicPr>
        <p:blipFill>
          <a:blip r:embed="rId5"/>
          <a:stretch>
            <a:fillRect/>
          </a:stretch>
        </p:blipFill>
        <p:spPr>
          <a:xfrm>
            <a:off x="6405444" y="1602482"/>
            <a:ext cx="4263520" cy="1671032"/>
          </a:xfrm>
          <a:prstGeom prst="rect">
            <a:avLst/>
          </a:prstGeom>
        </p:spPr>
      </p:pic>
      <p:pic>
        <p:nvPicPr>
          <p:cNvPr id="4" name="Imagen 3">
            <a:extLst>
              <a:ext uri="{FF2B5EF4-FFF2-40B4-BE49-F238E27FC236}">
                <a16:creationId xmlns:a16="http://schemas.microsoft.com/office/drawing/2014/main" id="{646AA97F-9E99-3F70-915F-5BDB3E8A3605}"/>
              </a:ext>
            </a:extLst>
          </p:cNvPr>
          <p:cNvPicPr>
            <a:picLocks noChangeAspect="1"/>
          </p:cNvPicPr>
          <p:nvPr/>
        </p:nvPicPr>
        <p:blipFill>
          <a:blip r:embed="rId6"/>
          <a:stretch>
            <a:fillRect/>
          </a:stretch>
        </p:blipFill>
        <p:spPr>
          <a:xfrm>
            <a:off x="5174100" y="5526135"/>
            <a:ext cx="2462688" cy="759970"/>
          </a:xfrm>
          <a:prstGeom prst="rect">
            <a:avLst/>
          </a:prstGeom>
        </p:spPr>
      </p:pic>
      <p:pic>
        <p:nvPicPr>
          <p:cNvPr id="7" name="Imagen 6" descr="Texto&#10;&#10;Descripción generada automáticamente">
            <a:extLst>
              <a:ext uri="{FF2B5EF4-FFF2-40B4-BE49-F238E27FC236}">
                <a16:creationId xmlns:a16="http://schemas.microsoft.com/office/drawing/2014/main" id="{15CCEC15-E4CA-1FCE-6356-5473D7525C4B}"/>
              </a:ext>
            </a:extLst>
          </p:cNvPr>
          <p:cNvPicPr>
            <a:picLocks noChangeAspect="1"/>
          </p:cNvPicPr>
          <p:nvPr/>
        </p:nvPicPr>
        <p:blipFill>
          <a:blip r:embed="rId7"/>
          <a:stretch>
            <a:fillRect/>
          </a:stretch>
        </p:blipFill>
        <p:spPr>
          <a:xfrm>
            <a:off x="1863741" y="5743713"/>
            <a:ext cx="2148840" cy="661181"/>
          </a:xfrm>
          <a:prstGeom prst="rect">
            <a:avLst/>
          </a:prstGeom>
        </p:spPr>
      </p:pic>
      <p:pic>
        <p:nvPicPr>
          <p:cNvPr id="9" name="Imagen 8" descr="Logotipo, Icono&#10;&#10;Descripción generada automáticamente">
            <a:extLst>
              <a:ext uri="{FF2B5EF4-FFF2-40B4-BE49-F238E27FC236}">
                <a16:creationId xmlns:a16="http://schemas.microsoft.com/office/drawing/2014/main" id="{1C04E2D3-484E-6F7B-4D3B-A4977BAD44D9}"/>
              </a:ext>
            </a:extLst>
          </p:cNvPr>
          <p:cNvPicPr>
            <a:picLocks noChangeAspect="1"/>
          </p:cNvPicPr>
          <p:nvPr/>
        </p:nvPicPr>
        <p:blipFill>
          <a:blip r:embed="rId8"/>
          <a:stretch>
            <a:fillRect/>
          </a:stretch>
        </p:blipFill>
        <p:spPr>
          <a:xfrm>
            <a:off x="7899528" y="5390315"/>
            <a:ext cx="3028203" cy="934485"/>
          </a:xfrm>
          <a:prstGeom prst="rect">
            <a:avLst/>
          </a:prstGeom>
        </p:spPr>
      </p:pic>
      <p:pic>
        <p:nvPicPr>
          <p:cNvPr id="10" name="Imagen 9" descr="Forma&#10;&#10;Descripción generada automáticamente con confianza media">
            <a:extLst>
              <a:ext uri="{FF2B5EF4-FFF2-40B4-BE49-F238E27FC236}">
                <a16:creationId xmlns:a16="http://schemas.microsoft.com/office/drawing/2014/main" id="{AA4E0488-B4E9-51FB-6286-7B3BE819EAE8}"/>
              </a:ext>
            </a:extLst>
          </p:cNvPr>
          <p:cNvPicPr>
            <a:picLocks noChangeAspect="1"/>
          </p:cNvPicPr>
          <p:nvPr/>
        </p:nvPicPr>
        <p:blipFill>
          <a:blip r:embed="rId9"/>
          <a:stretch>
            <a:fillRect/>
          </a:stretch>
        </p:blipFill>
        <p:spPr>
          <a:xfrm>
            <a:off x="5931190" y="4318734"/>
            <a:ext cx="2510670" cy="774777"/>
          </a:xfrm>
          <a:prstGeom prst="rect">
            <a:avLst/>
          </a:prstGeom>
        </p:spPr>
      </p:pic>
      <p:pic>
        <p:nvPicPr>
          <p:cNvPr id="11" name="Imagen 10" descr="Logotipo&#10;&#10;Descripción generada automáticamente">
            <a:extLst>
              <a:ext uri="{FF2B5EF4-FFF2-40B4-BE49-F238E27FC236}">
                <a16:creationId xmlns:a16="http://schemas.microsoft.com/office/drawing/2014/main" id="{224126ED-2369-9724-5979-B205A0F7BD58}"/>
              </a:ext>
            </a:extLst>
          </p:cNvPr>
          <p:cNvPicPr>
            <a:picLocks noChangeAspect="1"/>
          </p:cNvPicPr>
          <p:nvPr/>
        </p:nvPicPr>
        <p:blipFill>
          <a:blip r:embed="rId10"/>
          <a:stretch>
            <a:fillRect/>
          </a:stretch>
        </p:blipFill>
        <p:spPr>
          <a:xfrm>
            <a:off x="8446594" y="4262953"/>
            <a:ext cx="2576387" cy="795056"/>
          </a:xfrm>
          <a:prstGeom prst="rect">
            <a:avLst/>
          </a:prstGeom>
        </p:spPr>
      </p:pic>
      <p:pic>
        <p:nvPicPr>
          <p:cNvPr id="12" name="Picture 7" descr="A close-up of a black background&#10;&#10;AI-generated content may be incorrect.">
            <a:extLst>
              <a:ext uri="{FF2B5EF4-FFF2-40B4-BE49-F238E27FC236}">
                <a16:creationId xmlns:a16="http://schemas.microsoft.com/office/drawing/2014/main" id="{63BC5C76-DA59-025F-4D6F-979C684746C8}"/>
              </a:ext>
            </a:extLst>
          </p:cNvPr>
          <p:cNvPicPr>
            <a:picLocks noChangeAspect="1"/>
          </p:cNvPicPr>
          <p:nvPr/>
        </p:nvPicPr>
        <p:blipFill>
          <a:blip r:embed="rId11"/>
          <a:stretch>
            <a:fillRect/>
          </a:stretch>
        </p:blipFill>
        <p:spPr>
          <a:xfrm>
            <a:off x="6281976" y="3085906"/>
            <a:ext cx="4139532" cy="798099"/>
          </a:xfrm>
          <a:prstGeom prst="rect">
            <a:avLst/>
          </a:prstGeom>
        </p:spPr>
      </p:pic>
      <p:pic>
        <p:nvPicPr>
          <p:cNvPr id="13" name="Picture 2" descr="sponsor-logo">
            <a:extLst>
              <a:ext uri="{FF2B5EF4-FFF2-40B4-BE49-F238E27FC236}">
                <a16:creationId xmlns:a16="http://schemas.microsoft.com/office/drawing/2014/main" id="{6718CA9E-92EE-DDDA-D79B-6EF3710DA9C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387579" y="4300322"/>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ponsor-logo">
            <a:extLst>
              <a:ext uri="{FF2B5EF4-FFF2-40B4-BE49-F238E27FC236}">
                <a16:creationId xmlns:a16="http://schemas.microsoft.com/office/drawing/2014/main" id="{CE9FD634-A091-020D-6F19-CC72C356B9D0}"/>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217227" y="3123684"/>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15144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a:extLst>
            <a:ext uri="{FF2B5EF4-FFF2-40B4-BE49-F238E27FC236}">
              <a16:creationId xmlns:a16="http://schemas.microsoft.com/office/drawing/2014/main" id="{3CCA834F-2CBF-57A4-FDEB-09B48D119D5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7D6611D8-34F5-B2AD-E8BA-D461DF94EFFC}"/>
              </a:ext>
            </a:extLst>
          </p:cNvPr>
          <p:cNvSpPr txBox="1"/>
          <p:nvPr/>
        </p:nvSpPr>
        <p:spPr>
          <a:xfrm>
            <a:off x="941806" y="179183"/>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sp>
        <p:nvSpPr>
          <p:cNvPr id="16" name="Rectángulo: esquinas redondeadas 15">
            <a:extLst>
              <a:ext uri="{FF2B5EF4-FFF2-40B4-BE49-F238E27FC236}">
                <a16:creationId xmlns:a16="http://schemas.microsoft.com/office/drawing/2014/main" id="{85241A7D-0FA2-E19C-A686-B3752FC4F042}"/>
              </a:ext>
            </a:extLst>
          </p:cNvPr>
          <p:cNvSpPr/>
          <p:nvPr/>
        </p:nvSpPr>
        <p:spPr bwMode="auto">
          <a:xfrm>
            <a:off x="736000" y="1759546"/>
            <a:ext cx="10760044" cy="4919271"/>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25" name="Picture 7" descr="A black background with white text&#10;&#10;Description automatically generated">
            <a:extLst>
              <a:ext uri="{FF2B5EF4-FFF2-40B4-BE49-F238E27FC236}">
                <a16:creationId xmlns:a16="http://schemas.microsoft.com/office/drawing/2014/main" id="{8001995B-7C0A-DA37-11C0-CAEA64075C6B}"/>
              </a:ext>
            </a:extLst>
          </p:cNvPr>
          <p:cNvPicPr>
            <a:picLocks noChangeAspect="1"/>
          </p:cNvPicPr>
          <p:nvPr/>
        </p:nvPicPr>
        <p:blipFill>
          <a:blip r:embed="rId3"/>
          <a:stretch>
            <a:fillRect/>
          </a:stretch>
        </p:blipFill>
        <p:spPr>
          <a:xfrm>
            <a:off x="8324850" y="459773"/>
            <a:ext cx="2781300" cy="869156"/>
          </a:xfrm>
          <a:prstGeom prst="rect">
            <a:avLst/>
          </a:prstGeom>
        </p:spPr>
      </p:pic>
      <p:pic>
        <p:nvPicPr>
          <p:cNvPr id="2" name="Imagen 1" descr="Logotipo&#10;&#10;Descripción generada automáticamente">
            <a:extLst>
              <a:ext uri="{FF2B5EF4-FFF2-40B4-BE49-F238E27FC236}">
                <a16:creationId xmlns:a16="http://schemas.microsoft.com/office/drawing/2014/main" id="{7ABCCB2F-2043-79D0-067C-4BE2973AEF7F}"/>
              </a:ext>
            </a:extLst>
          </p:cNvPr>
          <p:cNvPicPr>
            <a:picLocks noChangeAspect="1"/>
          </p:cNvPicPr>
          <p:nvPr/>
        </p:nvPicPr>
        <p:blipFill>
          <a:blip r:embed="rId4"/>
          <a:stretch>
            <a:fillRect/>
          </a:stretch>
        </p:blipFill>
        <p:spPr>
          <a:xfrm>
            <a:off x="1493197" y="1625733"/>
            <a:ext cx="4073312" cy="1596482"/>
          </a:xfrm>
          <a:prstGeom prst="rect">
            <a:avLst/>
          </a:prstGeom>
        </p:spPr>
      </p:pic>
      <p:pic>
        <p:nvPicPr>
          <p:cNvPr id="3" name="Imagen 2">
            <a:extLst>
              <a:ext uri="{FF2B5EF4-FFF2-40B4-BE49-F238E27FC236}">
                <a16:creationId xmlns:a16="http://schemas.microsoft.com/office/drawing/2014/main" id="{276EB993-F8F7-3C71-0E03-4D080861E9A7}"/>
              </a:ext>
            </a:extLst>
          </p:cNvPr>
          <p:cNvPicPr>
            <a:picLocks noChangeAspect="1"/>
          </p:cNvPicPr>
          <p:nvPr/>
        </p:nvPicPr>
        <p:blipFill>
          <a:blip r:embed="rId5"/>
          <a:stretch>
            <a:fillRect/>
          </a:stretch>
        </p:blipFill>
        <p:spPr>
          <a:xfrm>
            <a:off x="6632657" y="1558406"/>
            <a:ext cx="4263520" cy="1671032"/>
          </a:xfrm>
          <a:prstGeom prst="rect">
            <a:avLst/>
          </a:prstGeom>
        </p:spPr>
      </p:pic>
      <p:pic>
        <p:nvPicPr>
          <p:cNvPr id="4" name="Imagen 3">
            <a:extLst>
              <a:ext uri="{FF2B5EF4-FFF2-40B4-BE49-F238E27FC236}">
                <a16:creationId xmlns:a16="http://schemas.microsoft.com/office/drawing/2014/main" id="{68464A38-3264-AFCF-19F2-09E8271F93E0}"/>
              </a:ext>
            </a:extLst>
          </p:cNvPr>
          <p:cNvPicPr>
            <a:picLocks noChangeAspect="1"/>
          </p:cNvPicPr>
          <p:nvPr/>
        </p:nvPicPr>
        <p:blipFill>
          <a:blip r:embed="rId6"/>
          <a:stretch>
            <a:fillRect/>
          </a:stretch>
        </p:blipFill>
        <p:spPr>
          <a:xfrm>
            <a:off x="5401313" y="5482059"/>
            <a:ext cx="2462688" cy="759970"/>
          </a:xfrm>
          <a:prstGeom prst="rect">
            <a:avLst/>
          </a:prstGeom>
        </p:spPr>
      </p:pic>
      <p:pic>
        <p:nvPicPr>
          <p:cNvPr id="7" name="Imagen 6" descr="Texto&#10;&#10;Descripción generada automáticamente">
            <a:extLst>
              <a:ext uri="{FF2B5EF4-FFF2-40B4-BE49-F238E27FC236}">
                <a16:creationId xmlns:a16="http://schemas.microsoft.com/office/drawing/2014/main" id="{6F76FCE3-5E3F-FE22-35D1-EA6430450F73}"/>
              </a:ext>
            </a:extLst>
          </p:cNvPr>
          <p:cNvPicPr>
            <a:picLocks noChangeAspect="1"/>
          </p:cNvPicPr>
          <p:nvPr/>
        </p:nvPicPr>
        <p:blipFill>
          <a:blip r:embed="rId7"/>
          <a:stretch>
            <a:fillRect/>
          </a:stretch>
        </p:blipFill>
        <p:spPr>
          <a:xfrm>
            <a:off x="2090954" y="5699637"/>
            <a:ext cx="2148840" cy="661181"/>
          </a:xfrm>
          <a:prstGeom prst="rect">
            <a:avLst/>
          </a:prstGeom>
        </p:spPr>
      </p:pic>
      <p:pic>
        <p:nvPicPr>
          <p:cNvPr id="9" name="Imagen 8" descr="Logotipo, Icono&#10;&#10;Descripción generada automáticamente">
            <a:extLst>
              <a:ext uri="{FF2B5EF4-FFF2-40B4-BE49-F238E27FC236}">
                <a16:creationId xmlns:a16="http://schemas.microsoft.com/office/drawing/2014/main" id="{F6DA1583-2658-53D1-AD6D-4767231C4663}"/>
              </a:ext>
            </a:extLst>
          </p:cNvPr>
          <p:cNvPicPr>
            <a:picLocks noChangeAspect="1"/>
          </p:cNvPicPr>
          <p:nvPr/>
        </p:nvPicPr>
        <p:blipFill>
          <a:blip r:embed="rId8"/>
          <a:stretch>
            <a:fillRect/>
          </a:stretch>
        </p:blipFill>
        <p:spPr>
          <a:xfrm>
            <a:off x="8126741" y="5346239"/>
            <a:ext cx="3028203" cy="934485"/>
          </a:xfrm>
          <a:prstGeom prst="rect">
            <a:avLst/>
          </a:prstGeom>
        </p:spPr>
      </p:pic>
      <p:pic>
        <p:nvPicPr>
          <p:cNvPr id="10" name="Imagen 9" descr="Forma&#10;&#10;Descripción generada automáticamente con confianza media">
            <a:extLst>
              <a:ext uri="{FF2B5EF4-FFF2-40B4-BE49-F238E27FC236}">
                <a16:creationId xmlns:a16="http://schemas.microsoft.com/office/drawing/2014/main" id="{761B80CD-FC99-AEE1-EA34-6E334A2507D3}"/>
              </a:ext>
            </a:extLst>
          </p:cNvPr>
          <p:cNvPicPr>
            <a:picLocks noChangeAspect="1"/>
          </p:cNvPicPr>
          <p:nvPr/>
        </p:nvPicPr>
        <p:blipFill>
          <a:blip r:embed="rId9"/>
          <a:stretch>
            <a:fillRect/>
          </a:stretch>
        </p:blipFill>
        <p:spPr>
          <a:xfrm>
            <a:off x="6158403" y="4274658"/>
            <a:ext cx="2510670" cy="774777"/>
          </a:xfrm>
          <a:prstGeom prst="rect">
            <a:avLst/>
          </a:prstGeom>
        </p:spPr>
      </p:pic>
      <p:pic>
        <p:nvPicPr>
          <p:cNvPr id="11" name="Imagen 10" descr="Logotipo&#10;&#10;Descripción generada automáticamente">
            <a:extLst>
              <a:ext uri="{FF2B5EF4-FFF2-40B4-BE49-F238E27FC236}">
                <a16:creationId xmlns:a16="http://schemas.microsoft.com/office/drawing/2014/main" id="{62969496-C9BC-004A-043E-840FEC3F9C15}"/>
              </a:ext>
            </a:extLst>
          </p:cNvPr>
          <p:cNvPicPr>
            <a:picLocks noChangeAspect="1"/>
          </p:cNvPicPr>
          <p:nvPr/>
        </p:nvPicPr>
        <p:blipFill>
          <a:blip r:embed="rId10"/>
          <a:stretch>
            <a:fillRect/>
          </a:stretch>
        </p:blipFill>
        <p:spPr>
          <a:xfrm>
            <a:off x="8673807" y="4218877"/>
            <a:ext cx="2576387" cy="795056"/>
          </a:xfrm>
          <a:prstGeom prst="rect">
            <a:avLst/>
          </a:prstGeom>
        </p:spPr>
      </p:pic>
      <p:pic>
        <p:nvPicPr>
          <p:cNvPr id="12" name="Picture 7" descr="A close-up of a black background&#10;&#10;AI-generated content may be incorrect.">
            <a:extLst>
              <a:ext uri="{FF2B5EF4-FFF2-40B4-BE49-F238E27FC236}">
                <a16:creationId xmlns:a16="http://schemas.microsoft.com/office/drawing/2014/main" id="{E5063E17-611B-FF40-749B-C278E93D1C0A}"/>
              </a:ext>
            </a:extLst>
          </p:cNvPr>
          <p:cNvPicPr>
            <a:picLocks noChangeAspect="1"/>
          </p:cNvPicPr>
          <p:nvPr/>
        </p:nvPicPr>
        <p:blipFill>
          <a:blip r:embed="rId11"/>
          <a:stretch>
            <a:fillRect/>
          </a:stretch>
        </p:blipFill>
        <p:spPr>
          <a:xfrm>
            <a:off x="6509189" y="3041830"/>
            <a:ext cx="4139532" cy="798099"/>
          </a:xfrm>
          <a:prstGeom prst="rect">
            <a:avLst/>
          </a:prstGeom>
        </p:spPr>
      </p:pic>
      <p:pic>
        <p:nvPicPr>
          <p:cNvPr id="13" name="Picture 2" descr="sponsor-logo">
            <a:extLst>
              <a:ext uri="{FF2B5EF4-FFF2-40B4-BE49-F238E27FC236}">
                <a16:creationId xmlns:a16="http://schemas.microsoft.com/office/drawing/2014/main" id="{5874D329-5143-015A-C0FC-19E753A4AFC7}"/>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1614792" y="4256246"/>
            <a:ext cx="3786521" cy="97966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sponsor-logo">
            <a:extLst>
              <a:ext uri="{FF2B5EF4-FFF2-40B4-BE49-F238E27FC236}">
                <a16:creationId xmlns:a16="http://schemas.microsoft.com/office/drawing/2014/main" id="{CEACB650-6705-D627-2A7E-8FAF5CF792DE}"/>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444440" y="3079608"/>
            <a:ext cx="4317634" cy="7599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77502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500"/>
                                        <p:tgtEl>
                                          <p:spTgt spid="16"/>
                                        </p:tgtEl>
                                      </p:cBhvr>
                                    </p:animEffect>
                                  </p:childTnLst>
                                </p:cTn>
                              </p:par>
                            </p:childTnLst>
                          </p:cTn>
                        </p:par>
                        <p:par>
                          <p:cTn id="8" fill="hold">
                            <p:stCondLst>
                              <p:cond delay="500"/>
                            </p:stCondLst>
                            <p:childTnLst>
                              <p:par>
                                <p:cTn id="9" presetID="10" presetClass="entr" presetSubtype="0"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fade">
                                      <p:cBhvr>
                                        <p:cTn id="11" dur="500"/>
                                        <p:tgtEl>
                                          <p:spTgt spid="2"/>
                                        </p:tgtEl>
                                      </p:cBhvr>
                                    </p:animEffect>
                                  </p:childTnLst>
                                </p:cTn>
                              </p:par>
                              <p:par>
                                <p:cTn id="12" presetID="10" presetClass="entr" presetSubtype="0" fill="hold" nodeType="withEffect">
                                  <p:stCondLst>
                                    <p:cond delay="0"/>
                                  </p:stCondLst>
                                  <p:childTnLst>
                                    <p:set>
                                      <p:cBhvr>
                                        <p:cTn id="13" dur="1" fill="hold">
                                          <p:stCondLst>
                                            <p:cond delay="0"/>
                                          </p:stCondLst>
                                        </p:cTn>
                                        <p:tgtEl>
                                          <p:spTgt spid="3"/>
                                        </p:tgtEl>
                                        <p:attrNameLst>
                                          <p:attrName>style.visibility</p:attrName>
                                        </p:attrNameLst>
                                      </p:cBhvr>
                                      <p:to>
                                        <p:strVal val="visible"/>
                                      </p:to>
                                    </p:set>
                                    <p:animEffect transition="in" filter="fade">
                                      <p:cBhvr>
                                        <p:cTn id="14" dur="500"/>
                                        <p:tgtEl>
                                          <p:spTgt spid="3"/>
                                        </p:tgtEl>
                                      </p:cBhvr>
                                    </p:animEffect>
                                  </p:childTnLst>
                                </p:cTn>
                              </p:par>
                              <p:par>
                                <p:cTn id="15" presetID="10"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par>
                                <p:cTn id="18" presetID="10" presetClass="entr" presetSubtype="0" fill="hold" nodeType="with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fade">
                                      <p:cBhvr>
                                        <p:cTn id="20" dur="500"/>
                                        <p:tgtEl>
                                          <p:spTgt spid="4"/>
                                        </p:tgtEl>
                                      </p:cBhvr>
                                    </p:animEffect>
                                  </p:childTnLst>
                                </p:cTn>
                              </p:par>
                              <p:par>
                                <p:cTn id="21" presetID="10" presetClass="entr" presetSubtype="0" fill="hold" nodeType="withEffect">
                                  <p:stCondLst>
                                    <p:cond delay="0"/>
                                  </p:stCondLst>
                                  <p:childTnLst>
                                    <p:set>
                                      <p:cBhvr>
                                        <p:cTn id="22" dur="1" fill="hold">
                                          <p:stCondLst>
                                            <p:cond delay="0"/>
                                          </p:stCondLst>
                                        </p:cTn>
                                        <p:tgtEl>
                                          <p:spTgt spid="7"/>
                                        </p:tgtEl>
                                        <p:attrNameLst>
                                          <p:attrName>style.visibility</p:attrName>
                                        </p:attrNameLst>
                                      </p:cBhvr>
                                      <p:to>
                                        <p:strVal val="visible"/>
                                      </p:to>
                                    </p:set>
                                    <p:animEffect transition="in" filter="fade">
                                      <p:cBhvr>
                                        <p:cTn id="23" dur="500"/>
                                        <p:tgtEl>
                                          <p:spTgt spid="7"/>
                                        </p:tgtEl>
                                      </p:cBhvr>
                                    </p:animEffect>
                                  </p:childTnLst>
                                </p:cTn>
                              </p:par>
                              <p:par>
                                <p:cTn id="24" presetID="10" presetClass="entr" presetSubtype="0" fill="hold" nodeType="withEffect">
                                  <p:stCondLst>
                                    <p:cond delay="0"/>
                                  </p:stCondLst>
                                  <p:childTnLst>
                                    <p:set>
                                      <p:cBhvr>
                                        <p:cTn id="25" dur="1" fill="hold">
                                          <p:stCondLst>
                                            <p:cond delay="0"/>
                                          </p:stCondLst>
                                        </p:cTn>
                                        <p:tgtEl>
                                          <p:spTgt spid="10"/>
                                        </p:tgtEl>
                                        <p:attrNameLst>
                                          <p:attrName>style.visibility</p:attrName>
                                        </p:attrNameLst>
                                      </p:cBhvr>
                                      <p:to>
                                        <p:strVal val="visible"/>
                                      </p:to>
                                    </p:set>
                                    <p:animEffect transition="in" filter="fade">
                                      <p:cBhvr>
                                        <p:cTn id="26" dur="500"/>
                                        <p:tgtEl>
                                          <p:spTgt spid="10"/>
                                        </p:tgtEl>
                                      </p:cBhvr>
                                    </p:animEffect>
                                  </p:childTnLst>
                                </p:cTn>
                              </p:par>
                              <p:par>
                                <p:cTn id="27" presetID="10" presetClass="entr" presetSubtype="0" fill="hold" nodeType="with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500"/>
                                        <p:tgtEl>
                                          <p:spTgt spid="11"/>
                                        </p:tgtEl>
                                      </p:cBhvr>
                                    </p:animEffect>
                                  </p:childTnLst>
                                </p:cTn>
                              </p:par>
                              <p:par>
                                <p:cTn id="30" presetID="10" presetClass="entr" presetSubtype="0" fill="hold" nodeType="with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par>
                                <p:cTn id="33" presetID="10" presetClass="entr" presetSubtype="0" fill="hold" nodeType="withEffect">
                                  <p:stCondLst>
                                    <p:cond delay="0"/>
                                  </p:stCondLst>
                                  <p:childTnLst>
                                    <p:set>
                                      <p:cBhvr>
                                        <p:cTn id="34" dur="1" fill="hold">
                                          <p:stCondLst>
                                            <p:cond delay="0"/>
                                          </p:stCondLst>
                                        </p:cTn>
                                        <p:tgtEl>
                                          <p:spTgt spid="13"/>
                                        </p:tgtEl>
                                        <p:attrNameLst>
                                          <p:attrName>style.visibility</p:attrName>
                                        </p:attrNameLst>
                                      </p:cBhvr>
                                      <p:to>
                                        <p:strVal val="visible"/>
                                      </p:to>
                                    </p:set>
                                    <p:animEffect transition="in" filter="fade">
                                      <p:cBhvr>
                                        <p:cTn id="35" dur="500"/>
                                        <p:tgtEl>
                                          <p:spTgt spid="13"/>
                                        </p:tgtEl>
                                      </p:cBhvr>
                                    </p:animEffect>
                                  </p:childTnLst>
                                </p:cTn>
                              </p:par>
                              <p:par>
                                <p:cTn id="36" presetID="10" presetClass="entr" presetSubtype="0" fill="hold" nodeType="withEffect">
                                  <p:stCondLst>
                                    <p:cond delay="0"/>
                                  </p:stCondLst>
                                  <p:childTnLst>
                                    <p:set>
                                      <p:cBhvr>
                                        <p:cTn id="37" dur="1" fill="hold">
                                          <p:stCondLst>
                                            <p:cond delay="0"/>
                                          </p:stCondLst>
                                        </p:cTn>
                                        <p:tgtEl>
                                          <p:spTgt spid="14"/>
                                        </p:tgtEl>
                                        <p:attrNameLst>
                                          <p:attrName>style.visibility</p:attrName>
                                        </p:attrNameLst>
                                      </p:cBhvr>
                                      <p:to>
                                        <p:strVal val="visible"/>
                                      </p:to>
                                    </p:set>
                                    <p:animEffect transition="in" filter="fade">
                                      <p:cBhvr>
                                        <p:cTn id="38"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881D420F-C731-5411-812E-9B0CFDA9D91F}"/>
              </a:ext>
            </a:extLst>
          </p:cNvPr>
          <p:cNvSpPr txBox="1"/>
          <p:nvPr/>
        </p:nvSpPr>
        <p:spPr>
          <a:xfrm>
            <a:off x="9221136" y="3447253"/>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7" name="CuadroTexto 6">
            <a:extLst>
              <a:ext uri="{FF2B5EF4-FFF2-40B4-BE49-F238E27FC236}">
                <a16:creationId xmlns:a16="http://schemas.microsoft.com/office/drawing/2014/main" id="{393BBA65-E266-7645-B460-ADF44883BF3A}"/>
              </a:ext>
            </a:extLst>
          </p:cNvPr>
          <p:cNvSpPr txBox="1"/>
          <p:nvPr/>
        </p:nvSpPr>
        <p:spPr>
          <a:xfrm>
            <a:off x="1975444" y="1280734"/>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6" name="CuadroTexto 5">
            <a:extLst>
              <a:ext uri="{FF2B5EF4-FFF2-40B4-BE49-F238E27FC236}">
                <a16:creationId xmlns:a16="http://schemas.microsoft.com/office/drawing/2014/main" id="{95D6B0B4-2725-8850-4269-C283B2C41BCC}"/>
              </a:ext>
            </a:extLst>
          </p:cNvPr>
          <p:cNvSpPr txBox="1"/>
          <p:nvPr/>
        </p:nvSpPr>
        <p:spPr>
          <a:xfrm>
            <a:off x="2843523" y="1921397"/>
            <a:ext cx="6504953" cy="3323987"/>
          </a:xfrm>
          <a:prstGeom prst="rect">
            <a:avLst/>
          </a:prstGeom>
          <a:noFill/>
        </p:spPr>
        <p:txBody>
          <a:bodyPr wrap="square" lIns="0" tIns="0" rIns="0" bIns="0" rtlCol="0">
            <a:spAutoFit/>
          </a:bodyPr>
          <a:lstStyle/>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SOLO NO PUEDES,</a:t>
            </a:r>
          </a:p>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CON AMIGOS SÍ</a:t>
            </a:r>
          </a:p>
        </p:txBody>
      </p:sp>
    </p:spTree>
    <p:extLst>
      <p:ext uri="{BB962C8B-B14F-4D97-AF65-F5344CB8AC3E}">
        <p14:creationId xmlns:p14="http://schemas.microsoft.com/office/powerpoint/2010/main" val="26798271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defTabSz="914367">
              <a:defRPr/>
            </a:pP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y </a:t>
            </a: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Studio: </a:t>
            </a:r>
            <a:r>
              <a:rPr lang="en-US" sz="5400" b="1" dirty="0" err="1">
                <a:solidFill>
                  <a:schemeClr val="bg1"/>
                </a:solidFill>
                <a:latin typeface="Segoe UI" panose="020B0502040204020203" pitchFamily="34" charset="0"/>
              </a:rPr>
              <a:t>Creando</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Agentes</a:t>
            </a:r>
            <a:r>
              <a:rPr lang="en-US" sz="5400" b="1" dirty="0">
                <a:solidFill>
                  <a:schemeClr val="bg1"/>
                </a:solidFill>
                <a:latin typeface="Segoe UI" panose="020B0502040204020203" pitchFamily="34" charset="0"/>
              </a:rPr>
              <a:t> de IA </a:t>
            </a:r>
            <a:r>
              <a:rPr lang="en-US" sz="5400" b="1" dirty="0" err="1">
                <a:solidFill>
                  <a:schemeClr val="bg1"/>
                </a:solidFill>
                <a:latin typeface="Segoe UI" panose="020B0502040204020203" pitchFamily="34" charset="0"/>
              </a:rPr>
              <a:t>Autónomos</a:t>
            </a:r>
            <a:r>
              <a:rPr lang="en-US" sz="5400" b="1" dirty="0">
                <a:solidFill>
                  <a:schemeClr val="bg1"/>
                </a:solidFill>
                <a:latin typeface="Segoe UI" panose="020B0502040204020203" pitchFamily="34" charset="0"/>
              </a:rPr>
              <a:t> para </a:t>
            </a:r>
            <a:r>
              <a:rPr lang="en-US" sz="5400" b="1" dirty="0" err="1">
                <a:solidFill>
                  <a:schemeClr val="bg1"/>
                </a:solidFill>
                <a:latin typeface="Segoe UI" panose="020B0502040204020203" pitchFamily="34" charset="0"/>
              </a:rPr>
              <a:t>el</a:t>
            </a:r>
            <a:r>
              <a:rPr lang="en-US" sz="5400" b="1" dirty="0">
                <a:solidFill>
                  <a:schemeClr val="bg1"/>
                </a:solidFill>
                <a:latin typeface="Segoe UI" panose="020B0502040204020203" pitchFamily="34" charset="0"/>
              </a:rPr>
              <a:t> Futuro</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Luise</a:t>
            </a:r>
            <a:r>
              <a:rPr kumimoji="0" lang="en-US" sz="2800" b="1" i="0" u="none" strike="noStrike" kern="1200" cap="none" spc="0" normalizeH="0" noProof="0" dirty="0">
                <a:ln>
                  <a:noFill/>
                </a:ln>
                <a:solidFill>
                  <a:srgbClr val="8DE971"/>
                </a:solidFill>
                <a:effectLst/>
                <a:uLnTx/>
                <a:uFillTx/>
                <a:latin typeface="Segoe UI" panose="020B0502040204020203" pitchFamily="34" charset="0"/>
                <a:ea typeface="+mn-ea"/>
                <a:cs typeface="Segoe UI" panose="020B0502040204020203" pitchFamily="34" charset="0"/>
              </a:rPr>
              <a:t> López</a:t>
            </a:r>
            <a:endPar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Solutios</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Architect @</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Insight</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369332"/>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luiselopezlopez</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
        <p:nvSpPr>
          <p:cNvPr id="10" name="CuadroTexto 9">
            <a:extLst>
              <a:ext uri="{FF2B5EF4-FFF2-40B4-BE49-F238E27FC236}">
                <a16:creationId xmlns:a16="http://schemas.microsoft.com/office/drawing/2014/main" id="{014B1B71-054B-BE13-AB8D-E136B6F539B5}"/>
              </a:ext>
            </a:extLst>
          </p:cNvPr>
          <p:cNvSpPr txBox="1"/>
          <p:nvPr/>
        </p:nvSpPr>
        <p:spPr>
          <a:xfrm>
            <a:off x="870685" y="5826001"/>
            <a:ext cx="4660174" cy="369332"/>
          </a:xfrm>
          <a:prstGeom prst="rect">
            <a:avLst/>
          </a:prstGeom>
          <a:noFill/>
        </p:spPr>
        <p:txBody>
          <a:bodyPr wrap="square">
            <a:spAutoFit/>
          </a:bodyPr>
          <a:lstStyle>
            <a:defPPr>
              <a:defRPr lang="en-NL"/>
            </a:defPPr>
            <a:lvl1pPr lvl="0">
              <a:lnSpc>
                <a:spcPct val="90000"/>
              </a:lnSpc>
              <a:spcBef>
                <a:spcPts val="1000"/>
              </a:spcBef>
              <a:defRPr sz="2000" b="1" spc="-50">
                <a:ln w="3175">
                  <a:noFill/>
                </a:ln>
                <a:solidFill>
                  <a:prstClr val="white"/>
                </a:solidFill>
                <a:latin typeface="Segoe UI Semibold" panose="020B0502040204020203" pitchFamily="34" charset="0"/>
                <a:cs typeface="Segoe UI Semibold" panose="020B0502040204020203" pitchFamily="34" charset="0"/>
              </a:defRPr>
            </a:lvl1pPr>
          </a:lstStyle>
          <a:p>
            <a:r>
              <a:rPr lang="es-ES" dirty="0"/>
              <a:t>https://github.com/luiselopezlopez</a:t>
            </a:r>
          </a:p>
        </p:txBody>
      </p:sp>
      <p:pic>
        <p:nvPicPr>
          <p:cNvPr id="11" name="Picture 4" descr="Logotipo de github - Iconos gratis de redes sociales">
            <a:extLst>
              <a:ext uri="{FF2B5EF4-FFF2-40B4-BE49-F238E27FC236}">
                <a16:creationId xmlns:a16="http://schemas.microsoft.com/office/drawing/2014/main" id="{A8C44D9F-2155-5134-AEC1-FC103E7FC4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7885" y="4435918"/>
            <a:ext cx="247107" cy="247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descr="Calendar showing 1956">
            <a:extLst>
              <a:ext uri="{FF2B5EF4-FFF2-40B4-BE49-F238E27FC236}">
                <a16:creationId xmlns:a16="http://schemas.microsoft.com/office/drawing/2014/main" id="{A495806C-C154-9F99-55DA-2BD0CBDB552E}"/>
              </a:ext>
            </a:extLst>
          </p:cNvPr>
          <p:cNvGrpSpPr/>
          <p:nvPr/>
        </p:nvGrpSpPr>
        <p:grpSpPr>
          <a:xfrm>
            <a:off x="1146434" y="798068"/>
            <a:ext cx="1663673" cy="1200090"/>
            <a:chOff x="11022035" y="3798326"/>
            <a:chExt cx="513293" cy="474080"/>
          </a:xfrm>
          <a:solidFill>
            <a:srgbClr val="49C5B1"/>
          </a:solidFill>
        </p:grpSpPr>
        <p:sp>
          <p:nvSpPr>
            <p:cNvPr id="12" name="Freeform: Shape 21">
              <a:extLst>
                <a:ext uri="{FF2B5EF4-FFF2-40B4-BE49-F238E27FC236}">
                  <a16:creationId xmlns:a16="http://schemas.microsoft.com/office/drawing/2014/main" id="{137530E5-78BA-6376-FC4E-9712ED6BC7F3}"/>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3" name="Freeform: Shape 22">
              <a:extLst>
                <a:ext uri="{FF2B5EF4-FFF2-40B4-BE49-F238E27FC236}">
                  <a16:creationId xmlns:a16="http://schemas.microsoft.com/office/drawing/2014/main" id="{71A4AE9A-3EA2-3B8F-1B48-96E97BD44C18}"/>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Sept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14" name="Freeform: Shape 23">
              <a:extLst>
                <a:ext uri="{FF2B5EF4-FFF2-40B4-BE49-F238E27FC236}">
                  <a16:creationId xmlns:a16="http://schemas.microsoft.com/office/drawing/2014/main" id="{3F0ECF65-8615-C6F8-1D89-047CA61577CF}"/>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6" name="Freeform: Shape 24">
              <a:extLst>
                <a:ext uri="{FF2B5EF4-FFF2-40B4-BE49-F238E27FC236}">
                  <a16:creationId xmlns:a16="http://schemas.microsoft.com/office/drawing/2014/main" id="{E31469A3-E549-9DBD-DE6B-EC54299CC9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17" name="Text Placeholder 7">
            <a:extLst>
              <a:ext uri="{FF2B5EF4-FFF2-40B4-BE49-F238E27FC236}">
                <a16:creationId xmlns:a16="http://schemas.microsoft.com/office/drawing/2014/main" id="{1E376FFC-F2EE-72F2-517D-B928B229BD01}"/>
              </a:ext>
            </a:extLst>
          </p:cNvPr>
          <p:cNvSpPr txBox="1">
            <a:spLocks/>
          </p:cNvSpPr>
          <p:nvPr/>
        </p:nvSpPr>
        <p:spPr>
          <a:xfrm>
            <a:off x="3135841" y="1178096"/>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Nace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el</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Proyecto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endPar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endParaRPr>
          </a:p>
        </p:txBody>
      </p:sp>
      <p:grpSp>
        <p:nvGrpSpPr>
          <p:cNvPr id="19" name="Group 14" descr="Calendar showing 1956">
            <a:extLst>
              <a:ext uri="{FF2B5EF4-FFF2-40B4-BE49-F238E27FC236}">
                <a16:creationId xmlns:a16="http://schemas.microsoft.com/office/drawing/2014/main" id="{1209B9C5-6201-64E1-87B4-6C64945727EA}"/>
              </a:ext>
            </a:extLst>
          </p:cNvPr>
          <p:cNvGrpSpPr/>
          <p:nvPr/>
        </p:nvGrpSpPr>
        <p:grpSpPr>
          <a:xfrm>
            <a:off x="1146434" y="4295836"/>
            <a:ext cx="1663673" cy="1200090"/>
            <a:chOff x="11022035" y="3798326"/>
            <a:chExt cx="513293" cy="474080"/>
          </a:xfrm>
          <a:solidFill>
            <a:srgbClr val="49C5B1"/>
          </a:solidFill>
        </p:grpSpPr>
        <p:sp>
          <p:nvSpPr>
            <p:cNvPr id="20" name="Freeform: Shape 21">
              <a:extLst>
                <a:ext uri="{FF2B5EF4-FFF2-40B4-BE49-F238E27FC236}">
                  <a16:creationId xmlns:a16="http://schemas.microsoft.com/office/drawing/2014/main" id="{2D700458-C991-47DA-E811-BCE1794A058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1" name="Freeform: Shape 22">
              <a:extLst>
                <a:ext uri="{FF2B5EF4-FFF2-40B4-BE49-F238E27FC236}">
                  <a16:creationId xmlns:a16="http://schemas.microsoft.com/office/drawing/2014/main" id="{EBFE8EBA-6BA3-655D-615A-94C9122C6A6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err="1">
                  <a:solidFill>
                    <a:srgbClr val="FFFFFF"/>
                  </a:solidFill>
                  <a:latin typeface="Segoe UI"/>
                  <a:cs typeface="Arial"/>
                  <a:sym typeface="Arial"/>
                </a:rPr>
                <a:t>Enero</a:t>
              </a:r>
              <a:r>
                <a:rPr lang="en-US" sz="2000" dirty="0">
                  <a:solidFill>
                    <a:srgbClr val="FFFFFF"/>
                  </a:solidFill>
                  <a:latin typeface="Segoe UI"/>
                  <a:cs typeface="Arial"/>
                  <a:sym typeface="Arial"/>
                </a:rPr>
                <a: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2025</a:t>
              </a:r>
            </a:p>
          </p:txBody>
        </p:sp>
        <p:sp>
          <p:nvSpPr>
            <p:cNvPr id="26" name="Freeform: Shape 23">
              <a:extLst>
                <a:ext uri="{FF2B5EF4-FFF2-40B4-BE49-F238E27FC236}">
                  <a16:creationId xmlns:a16="http://schemas.microsoft.com/office/drawing/2014/main" id="{D2DB49A6-A827-789B-1E52-506F31BCF2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7" name="Freeform: Shape 24">
              <a:extLst>
                <a:ext uri="{FF2B5EF4-FFF2-40B4-BE49-F238E27FC236}">
                  <a16:creationId xmlns:a16="http://schemas.microsoft.com/office/drawing/2014/main" id="{726EE8AC-E1C8-66C5-683D-5467C40A34EB}"/>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9" name="Text Placeholder 7">
            <a:extLst>
              <a:ext uri="{FF2B5EF4-FFF2-40B4-BE49-F238E27FC236}">
                <a16:creationId xmlns:a16="http://schemas.microsoft.com/office/drawing/2014/main" id="{DF4F5495-E642-EB9B-A4F9-F70A672CD2C5}"/>
              </a:ext>
            </a:extLst>
          </p:cNvPr>
          <p:cNvSpPr txBox="1">
            <a:spLocks/>
          </p:cNvSpPr>
          <p:nvPr/>
        </p:nvSpPr>
        <p:spPr>
          <a:xfrm>
            <a:off x="3135841" y="467586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0.4.0 stable</a:t>
            </a:r>
          </a:p>
        </p:txBody>
      </p:sp>
      <p:grpSp>
        <p:nvGrpSpPr>
          <p:cNvPr id="30" name="Group 14" descr="Calendar showing 1956">
            <a:extLst>
              <a:ext uri="{FF2B5EF4-FFF2-40B4-BE49-F238E27FC236}">
                <a16:creationId xmlns:a16="http://schemas.microsoft.com/office/drawing/2014/main" id="{4267A6ED-8593-7E55-E342-D880F030A067}"/>
              </a:ext>
            </a:extLst>
          </p:cNvPr>
          <p:cNvGrpSpPr/>
          <p:nvPr/>
        </p:nvGrpSpPr>
        <p:grpSpPr>
          <a:xfrm>
            <a:off x="1146434" y="2563116"/>
            <a:ext cx="1663673" cy="1200090"/>
            <a:chOff x="11022035" y="3798326"/>
            <a:chExt cx="513293" cy="474080"/>
          </a:xfrm>
          <a:solidFill>
            <a:srgbClr val="49C5B1"/>
          </a:solidFill>
        </p:grpSpPr>
        <p:sp>
          <p:nvSpPr>
            <p:cNvPr id="31" name="Freeform: Shape 21">
              <a:extLst>
                <a:ext uri="{FF2B5EF4-FFF2-40B4-BE49-F238E27FC236}">
                  <a16:creationId xmlns:a16="http://schemas.microsoft.com/office/drawing/2014/main" id="{6397CE1E-611C-C4B6-6B67-BA989E4A5C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2" name="Freeform: Shape 22">
              <a:extLst>
                <a:ext uri="{FF2B5EF4-FFF2-40B4-BE49-F238E27FC236}">
                  <a16:creationId xmlns:a16="http://schemas.microsoft.com/office/drawing/2014/main" id="{6E291D18-7668-0983-51BE-F236E775208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33" name="Freeform: Shape 23">
              <a:extLst>
                <a:ext uri="{FF2B5EF4-FFF2-40B4-BE49-F238E27FC236}">
                  <a16:creationId xmlns:a16="http://schemas.microsoft.com/office/drawing/2014/main" id="{CAF33FED-FEEE-F40F-F64A-4DAAE94628A7}"/>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4" name="Freeform: Shape 24">
              <a:extLst>
                <a:ext uri="{FF2B5EF4-FFF2-40B4-BE49-F238E27FC236}">
                  <a16:creationId xmlns:a16="http://schemas.microsoft.com/office/drawing/2014/main" id="{FD8B46F5-A8D6-A311-D9A7-995B757779F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5" name="Text Placeholder 7">
            <a:extLst>
              <a:ext uri="{FF2B5EF4-FFF2-40B4-BE49-F238E27FC236}">
                <a16:creationId xmlns:a16="http://schemas.microsoft.com/office/drawing/2014/main" id="{81551526-14F7-1733-D95C-D5A51C080E13}"/>
              </a:ext>
            </a:extLst>
          </p:cNvPr>
          <p:cNvSpPr txBox="1">
            <a:spLocks/>
          </p:cNvSpPr>
          <p:nvPr/>
        </p:nvSpPr>
        <p:spPr>
          <a:xfrm>
            <a:off x="3135841" y="294314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0.2.0 stable</a:t>
            </a:r>
          </a:p>
        </p:txBody>
      </p:sp>
      <p:grpSp>
        <p:nvGrpSpPr>
          <p:cNvPr id="36" name="Group 14" descr="Calendar showing 1956">
            <a:extLst>
              <a:ext uri="{FF2B5EF4-FFF2-40B4-BE49-F238E27FC236}">
                <a16:creationId xmlns:a16="http://schemas.microsoft.com/office/drawing/2014/main" id="{5F8F71BB-F5BD-18DC-9500-2FCE2BA7174D}"/>
              </a:ext>
            </a:extLst>
          </p:cNvPr>
          <p:cNvGrpSpPr/>
          <p:nvPr/>
        </p:nvGrpSpPr>
        <p:grpSpPr>
          <a:xfrm>
            <a:off x="9537016" y="3415735"/>
            <a:ext cx="1663673" cy="1200090"/>
            <a:chOff x="11022035" y="3798326"/>
            <a:chExt cx="513293" cy="474080"/>
          </a:xfrm>
          <a:solidFill>
            <a:srgbClr val="FFB900"/>
          </a:solidFill>
        </p:grpSpPr>
        <p:sp>
          <p:nvSpPr>
            <p:cNvPr id="37" name="Freeform: Shape 21">
              <a:extLst>
                <a:ext uri="{FF2B5EF4-FFF2-40B4-BE49-F238E27FC236}">
                  <a16:creationId xmlns:a16="http://schemas.microsoft.com/office/drawing/2014/main" id="{951534DF-E034-DBEE-B7DE-89D2056731BF}"/>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8" name="Freeform: Shape 22">
              <a:extLst>
                <a:ext uri="{FF2B5EF4-FFF2-40B4-BE49-F238E27FC236}">
                  <a16:creationId xmlns:a16="http://schemas.microsoft.com/office/drawing/2014/main" id="{D3EA98C3-522A-C6B9-7AAC-CC67BF7FE1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2024</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39" name="Freeform: Shape 23">
              <a:extLst>
                <a:ext uri="{FF2B5EF4-FFF2-40B4-BE49-F238E27FC236}">
                  <a16:creationId xmlns:a16="http://schemas.microsoft.com/office/drawing/2014/main" id="{C080AD69-9132-768C-9546-CE6A18997E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0" name="Freeform: Shape 24">
              <a:extLst>
                <a:ext uri="{FF2B5EF4-FFF2-40B4-BE49-F238E27FC236}">
                  <a16:creationId xmlns:a16="http://schemas.microsoft.com/office/drawing/2014/main" id="{788E5280-FF86-4BAD-419D-64B13141D3E3}"/>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1" name="Text Placeholder 7">
            <a:extLst>
              <a:ext uri="{FF2B5EF4-FFF2-40B4-BE49-F238E27FC236}">
                <a16:creationId xmlns:a16="http://schemas.microsoft.com/office/drawing/2014/main" id="{596107F6-A0D4-EED8-D185-902B8837F10C}"/>
              </a:ext>
            </a:extLst>
          </p:cNvPr>
          <p:cNvSpPr txBox="1">
            <a:spLocks/>
          </p:cNvSpPr>
          <p:nvPr/>
        </p:nvSpPr>
        <p:spPr>
          <a:xfrm>
            <a:off x="3157209" y="380950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sym typeface="Arial"/>
              </a:rPr>
              <a:t>Fork AG2 </a:t>
            </a:r>
          </a:p>
        </p:txBody>
      </p:sp>
      <p:grpSp>
        <p:nvGrpSpPr>
          <p:cNvPr id="42" name="Group 14" descr="Calendar showing 1956">
            <a:extLst>
              <a:ext uri="{FF2B5EF4-FFF2-40B4-BE49-F238E27FC236}">
                <a16:creationId xmlns:a16="http://schemas.microsoft.com/office/drawing/2014/main" id="{937DA858-79A8-B56D-FF64-6AD3FFD5FEA7}"/>
              </a:ext>
            </a:extLst>
          </p:cNvPr>
          <p:cNvGrpSpPr/>
          <p:nvPr/>
        </p:nvGrpSpPr>
        <p:grpSpPr>
          <a:xfrm>
            <a:off x="9537016" y="5347894"/>
            <a:ext cx="1663673" cy="1200090"/>
            <a:chOff x="11022035" y="3798326"/>
            <a:chExt cx="513293" cy="474080"/>
          </a:xfrm>
          <a:solidFill>
            <a:schemeClr val="accent4">
              <a:lumMod val="60000"/>
              <a:lumOff val="40000"/>
            </a:schemeClr>
          </a:solidFill>
        </p:grpSpPr>
        <p:sp>
          <p:nvSpPr>
            <p:cNvPr id="43" name="Freeform: Shape 21">
              <a:extLst>
                <a:ext uri="{FF2B5EF4-FFF2-40B4-BE49-F238E27FC236}">
                  <a16:creationId xmlns:a16="http://schemas.microsoft.com/office/drawing/2014/main" id="{2586DDD8-E242-B36D-F9BD-69FA119A5F68}"/>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4" name="Freeform: Shape 22">
              <a:extLst>
                <a:ext uri="{FF2B5EF4-FFF2-40B4-BE49-F238E27FC236}">
                  <a16:creationId xmlns:a16="http://schemas.microsoft.com/office/drawing/2014/main" id="{D5B6CEA3-F869-DB35-64AB-936CC6E6F232}"/>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rgbClr val="92D050"/>
            </a:solid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Futuro</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45" name="Freeform: Shape 23">
              <a:extLst>
                <a:ext uri="{FF2B5EF4-FFF2-40B4-BE49-F238E27FC236}">
                  <a16:creationId xmlns:a16="http://schemas.microsoft.com/office/drawing/2014/main" id="{30A52848-A4ED-4E5C-A46F-79A03032DA9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6" name="Freeform: Shape 24">
              <a:extLst>
                <a:ext uri="{FF2B5EF4-FFF2-40B4-BE49-F238E27FC236}">
                  <a16:creationId xmlns:a16="http://schemas.microsoft.com/office/drawing/2014/main" id="{4AB142B5-2CA6-0A02-B082-E281A4BA9ED2}"/>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7" name="Text Placeholder 7">
            <a:extLst>
              <a:ext uri="{FF2B5EF4-FFF2-40B4-BE49-F238E27FC236}">
                <a16:creationId xmlns:a16="http://schemas.microsoft.com/office/drawing/2014/main" id="{96DF8CC5-97C7-CB1B-16C8-67EAE1E20838}"/>
              </a:ext>
            </a:extLst>
          </p:cNvPr>
          <p:cNvSpPr txBox="1">
            <a:spLocks/>
          </p:cNvSpPr>
          <p:nvPr/>
        </p:nvSpPr>
        <p:spPr>
          <a:xfrm>
            <a:off x="3157209" y="5741663"/>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lang="en-US" sz="3200" dirty="0">
                <a:solidFill>
                  <a:srgbClr val="92D050"/>
                </a:solidFill>
                <a:latin typeface="Segoe UI"/>
                <a:sym typeface="Arial"/>
              </a:rPr>
              <a:t>Semantic Kernel</a:t>
            </a:r>
            <a:endParaRPr kumimoji="0" lang="en-US" sz="3200" b="0" i="0" u="none" strike="noStrike" kern="1200" cap="none" spc="0" normalizeH="0" baseline="0" noProof="0" dirty="0">
              <a:ln>
                <a:noFill/>
              </a:ln>
              <a:solidFill>
                <a:srgbClr val="92D050"/>
              </a:solidFill>
              <a:effectLst/>
              <a:uLnTx/>
              <a:uFillTx/>
              <a:latin typeface="Segoe UI"/>
              <a:ea typeface="+mn-ea"/>
              <a:cs typeface="Segoe UI" panose="020B0502040204020203" pitchFamily="34" charset="0"/>
              <a:sym typeface="Arial"/>
            </a:endParaRPr>
          </a:p>
        </p:txBody>
      </p:sp>
      <p:sp>
        <p:nvSpPr>
          <p:cNvPr id="49" name="Title 5">
            <a:extLst>
              <a:ext uri="{FF2B5EF4-FFF2-40B4-BE49-F238E27FC236}">
                <a16:creationId xmlns:a16="http://schemas.microsoft.com/office/drawing/2014/main" id="{14FD8291-A73F-7DA9-F24C-DD091E82911B}"/>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Timeline</a:t>
            </a:r>
            <a:endParaRPr lang="es-ES" dirty="0">
              <a:solidFill>
                <a:srgbClr val="49C5B1"/>
              </a:solidFill>
              <a:latin typeface="+mn-lt"/>
            </a:endParaRPr>
          </a:p>
        </p:txBody>
      </p:sp>
    </p:spTree>
    <p:extLst>
      <p:ext uri="{BB962C8B-B14F-4D97-AF65-F5344CB8AC3E}">
        <p14:creationId xmlns:p14="http://schemas.microsoft.com/office/powerpoint/2010/main" val="9887164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52534DF1-071B-26D1-9AC0-5BF9B53DC990}"/>
              </a:ext>
            </a:extLst>
          </p:cNvPr>
          <p:cNvGrpSpPr/>
          <p:nvPr/>
        </p:nvGrpSpPr>
        <p:grpSpPr>
          <a:xfrm>
            <a:off x="737533" y="944494"/>
            <a:ext cx="9875605" cy="5415061"/>
            <a:chOff x="347241" y="721469"/>
            <a:chExt cx="9875605" cy="5415061"/>
          </a:xfrm>
        </p:grpSpPr>
        <p:sp>
          <p:nvSpPr>
            <p:cNvPr id="9" name="CuadroTexto 8">
              <a:extLst>
                <a:ext uri="{FF2B5EF4-FFF2-40B4-BE49-F238E27FC236}">
                  <a16:creationId xmlns:a16="http://schemas.microsoft.com/office/drawing/2014/main" id="{6D573D64-CF99-B919-94B4-38934A13BE21}"/>
                </a:ext>
              </a:extLst>
            </p:cNvPr>
            <p:cNvSpPr txBox="1"/>
            <p:nvPr/>
          </p:nvSpPr>
          <p:spPr>
            <a:xfrm>
              <a:off x="347241" y="4988689"/>
              <a:ext cx="65" cy="307777"/>
            </a:xfrm>
            <a:prstGeom prst="rect">
              <a:avLst/>
            </a:prstGeom>
            <a:noFill/>
          </p:spPr>
          <p:txBody>
            <a:bodyPr wrap="none" lIns="0" tIns="0" rIns="0" bIns="0" rtlCol="0">
              <a:spAutoFit/>
            </a:bodyPr>
            <a:lstStyle/>
            <a:p>
              <a:pPr algn="l"/>
              <a:endParaRPr lang="es-ES" sz="2000" dirty="0"/>
            </a:p>
          </p:txBody>
        </p:sp>
        <p:pic>
          <p:nvPicPr>
            <p:cNvPr id="10" name="Picture 4">
              <a:extLst>
                <a:ext uri="{FF2B5EF4-FFF2-40B4-BE49-F238E27FC236}">
                  <a16:creationId xmlns:a16="http://schemas.microsoft.com/office/drawing/2014/main" id="{08F7A706-9949-B901-1E20-E97BC55832F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4400" y="721469"/>
              <a:ext cx="8828446" cy="541506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B72F0BE8-1110-E48E-A403-C981C2F3249E}"/>
                </a:ext>
              </a:extLst>
            </p:cNvPr>
            <p:cNvPicPr>
              <a:picLocks noChangeAspect="1"/>
            </p:cNvPicPr>
            <p:nvPr/>
          </p:nvPicPr>
          <p:blipFill>
            <a:blip r:embed="rId4"/>
            <a:stretch>
              <a:fillRect/>
            </a:stretch>
          </p:blipFill>
          <p:spPr>
            <a:xfrm>
              <a:off x="6353481" y="858798"/>
              <a:ext cx="814601" cy="374976"/>
            </a:xfrm>
            <a:prstGeom prst="rect">
              <a:avLst/>
            </a:prstGeom>
          </p:spPr>
        </p:pic>
        <p:pic>
          <p:nvPicPr>
            <p:cNvPr id="15" name="Imagen 14">
              <a:extLst>
                <a:ext uri="{FF2B5EF4-FFF2-40B4-BE49-F238E27FC236}">
                  <a16:creationId xmlns:a16="http://schemas.microsoft.com/office/drawing/2014/main" id="{70D757CC-F7B4-F609-7555-EDA4AC3E2D92}"/>
                </a:ext>
              </a:extLst>
            </p:cNvPr>
            <p:cNvPicPr>
              <a:picLocks noChangeAspect="1"/>
            </p:cNvPicPr>
            <p:nvPr/>
          </p:nvPicPr>
          <p:blipFill>
            <a:blip r:embed="rId4"/>
            <a:stretch>
              <a:fillRect/>
            </a:stretch>
          </p:blipFill>
          <p:spPr>
            <a:xfrm>
              <a:off x="5530910" y="2487980"/>
              <a:ext cx="2196885" cy="513354"/>
            </a:xfrm>
            <a:prstGeom prst="rect">
              <a:avLst/>
            </a:prstGeom>
          </p:spPr>
        </p:pic>
        <p:sp>
          <p:nvSpPr>
            <p:cNvPr id="11" name="CuadroTexto 10">
              <a:extLst>
                <a:ext uri="{FF2B5EF4-FFF2-40B4-BE49-F238E27FC236}">
                  <a16:creationId xmlns:a16="http://schemas.microsoft.com/office/drawing/2014/main" id="{468650ED-3C00-1CAC-52AA-864C501FD8B8}"/>
                </a:ext>
              </a:extLst>
            </p:cNvPr>
            <p:cNvSpPr txBox="1"/>
            <p:nvPr/>
          </p:nvSpPr>
          <p:spPr>
            <a:xfrm>
              <a:off x="6353480" y="864442"/>
              <a:ext cx="814601" cy="369332"/>
            </a:xfrm>
            <a:prstGeom prst="rect">
              <a:avLst/>
            </a:prstGeom>
            <a:noFill/>
          </p:spPr>
          <p:txBody>
            <a:bodyPr wrap="square" lIns="0" tIns="0" rIns="0" bIns="0" rtlCol="0">
              <a:spAutoFit/>
            </a:bodyPr>
            <a:lstStyle/>
            <a:p>
              <a:pPr algn="l"/>
              <a:r>
                <a:rPr lang="es-ES" sz="2400" dirty="0"/>
                <a:t>APPS</a:t>
              </a:r>
            </a:p>
          </p:txBody>
        </p:sp>
        <p:pic>
          <p:nvPicPr>
            <p:cNvPr id="19" name="Imagen 18">
              <a:extLst>
                <a:ext uri="{FF2B5EF4-FFF2-40B4-BE49-F238E27FC236}">
                  <a16:creationId xmlns:a16="http://schemas.microsoft.com/office/drawing/2014/main" id="{977D9E20-3916-3274-44C4-764A6DE327F0}"/>
                </a:ext>
              </a:extLst>
            </p:cNvPr>
            <p:cNvPicPr>
              <a:picLocks noChangeAspect="1"/>
            </p:cNvPicPr>
            <p:nvPr/>
          </p:nvPicPr>
          <p:blipFill>
            <a:blip r:embed="rId4"/>
            <a:stretch>
              <a:fillRect/>
            </a:stretch>
          </p:blipFill>
          <p:spPr>
            <a:xfrm>
              <a:off x="1510670" y="2156859"/>
              <a:ext cx="600159" cy="2544279"/>
            </a:xfrm>
            <a:prstGeom prst="rect">
              <a:avLst/>
            </a:prstGeom>
          </p:spPr>
        </p:pic>
        <p:sp>
          <p:nvSpPr>
            <p:cNvPr id="20" name="CuadroTexto 19">
              <a:extLst>
                <a:ext uri="{FF2B5EF4-FFF2-40B4-BE49-F238E27FC236}">
                  <a16:creationId xmlns:a16="http://schemas.microsoft.com/office/drawing/2014/main" id="{7ED43ABA-EB3A-C71D-4A48-55815A680B79}"/>
                </a:ext>
              </a:extLst>
            </p:cNvPr>
            <p:cNvSpPr txBox="1"/>
            <p:nvPr/>
          </p:nvSpPr>
          <p:spPr>
            <a:xfrm>
              <a:off x="5538879" y="2521433"/>
              <a:ext cx="2196885" cy="369332"/>
            </a:xfrm>
            <a:prstGeom prst="rect">
              <a:avLst/>
            </a:prstGeom>
            <a:noFill/>
          </p:spPr>
          <p:txBody>
            <a:bodyPr wrap="square" lIns="0" tIns="0" rIns="0" bIns="0" rtlCol="0">
              <a:spAutoFit/>
            </a:bodyPr>
            <a:lstStyle/>
            <a:p>
              <a:pPr algn="ctr"/>
              <a:r>
                <a:rPr lang="es-ES" sz="2400" dirty="0"/>
                <a:t>FRAMEWORK</a:t>
              </a:r>
            </a:p>
          </p:txBody>
        </p:sp>
        <p:sp>
          <p:nvSpPr>
            <p:cNvPr id="21" name="CuadroTexto 20">
              <a:extLst>
                <a:ext uri="{FF2B5EF4-FFF2-40B4-BE49-F238E27FC236}">
                  <a16:creationId xmlns:a16="http://schemas.microsoft.com/office/drawing/2014/main" id="{81E192D7-C9EE-7FA5-F13C-CBE106E74B2F}"/>
                </a:ext>
              </a:extLst>
            </p:cNvPr>
            <p:cNvSpPr txBox="1"/>
            <p:nvPr/>
          </p:nvSpPr>
          <p:spPr>
            <a:xfrm rot="16200000">
              <a:off x="57798" y="3330409"/>
              <a:ext cx="3752667" cy="369332"/>
            </a:xfrm>
            <a:prstGeom prst="rect">
              <a:avLst/>
            </a:prstGeom>
            <a:noFill/>
          </p:spPr>
          <p:txBody>
            <a:bodyPr wrap="square" lIns="0" tIns="0" rIns="0" bIns="0" rtlCol="0">
              <a:spAutoFit/>
            </a:bodyPr>
            <a:lstStyle/>
            <a:p>
              <a:pPr algn="ctr"/>
              <a:r>
                <a:rPr lang="es-ES" sz="2400" dirty="0"/>
                <a:t>DEVELOPER TOOLS</a:t>
              </a:r>
            </a:p>
          </p:txBody>
        </p:sp>
        <p:pic>
          <p:nvPicPr>
            <p:cNvPr id="24" name="Imagen 23">
              <a:extLst>
                <a:ext uri="{FF2B5EF4-FFF2-40B4-BE49-F238E27FC236}">
                  <a16:creationId xmlns:a16="http://schemas.microsoft.com/office/drawing/2014/main" id="{D43BB1B9-BCBB-D9BB-0CD5-EBD3E0A7BE31}"/>
                </a:ext>
              </a:extLst>
            </p:cNvPr>
            <p:cNvPicPr>
              <a:picLocks noChangeAspect="1"/>
            </p:cNvPicPr>
            <p:nvPr/>
          </p:nvPicPr>
          <p:blipFill>
            <a:blip r:embed="rId5"/>
            <a:stretch>
              <a:fillRect/>
            </a:stretch>
          </p:blipFill>
          <p:spPr>
            <a:xfrm>
              <a:off x="7168080" y="3224182"/>
              <a:ext cx="2196885" cy="409632"/>
            </a:xfrm>
            <a:prstGeom prst="rect">
              <a:avLst/>
            </a:prstGeom>
          </p:spPr>
        </p:pic>
        <p:sp>
          <p:nvSpPr>
            <p:cNvPr id="22" name="CuadroTexto 21">
              <a:extLst>
                <a:ext uri="{FF2B5EF4-FFF2-40B4-BE49-F238E27FC236}">
                  <a16:creationId xmlns:a16="http://schemas.microsoft.com/office/drawing/2014/main" id="{CA9287A0-8C17-6F18-FC6B-62BC07A349D1}"/>
                </a:ext>
              </a:extLst>
            </p:cNvPr>
            <p:cNvSpPr txBox="1"/>
            <p:nvPr/>
          </p:nvSpPr>
          <p:spPr>
            <a:xfrm>
              <a:off x="6838453" y="3293483"/>
              <a:ext cx="2856138" cy="369332"/>
            </a:xfrm>
            <a:prstGeom prst="rect">
              <a:avLst/>
            </a:prstGeom>
            <a:noFill/>
          </p:spPr>
          <p:txBody>
            <a:bodyPr wrap="square" lIns="0" tIns="0" rIns="0" bIns="0" rtlCol="0">
              <a:spAutoFit/>
            </a:bodyPr>
            <a:lstStyle/>
            <a:p>
              <a:pPr algn="ctr"/>
              <a:r>
                <a:rPr lang="es-ES" sz="2400" dirty="0" err="1"/>
                <a:t>Your</a:t>
              </a:r>
              <a:r>
                <a:rPr lang="es-ES" sz="2400" dirty="0"/>
                <a:t> </a:t>
              </a:r>
              <a:r>
                <a:rPr lang="es-ES" sz="2400" dirty="0" err="1"/>
                <a:t>Extensions</a:t>
              </a:r>
              <a:endParaRPr lang="es-ES" sz="2400" dirty="0"/>
            </a:p>
          </p:txBody>
        </p:sp>
        <p:pic>
          <p:nvPicPr>
            <p:cNvPr id="27" name="Imagen 26">
              <a:extLst>
                <a:ext uri="{FF2B5EF4-FFF2-40B4-BE49-F238E27FC236}">
                  <a16:creationId xmlns:a16="http://schemas.microsoft.com/office/drawing/2014/main" id="{C3127B35-86F7-2EFA-ED49-29CEDC7E4048}"/>
                </a:ext>
              </a:extLst>
            </p:cNvPr>
            <p:cNvPicPr>
              <a:picLocks noChangeAspect="1"/>
            </p:cNvPicPr>
            <p:nvPr/>
          </p:nvPicPr>
          <p:blipFill>
            <a:blip r:embed="rId6"/>
            <a:stretch>
              <a:fillRect/>
            </a:stretch>
          </p:blipFill>
          <p:spPr>
            <a:xfrm flipH="1">
              <a:off x="7168078" y="1562562"/>
              <a:ext cx="2196883" cy="409632"/>
            </a:xfrm>
            <a:prstGeom prst="rect">
              <a:avLst/>
            </a:prstGeom>
          </p:spPr>
        </p:pic>
        <p:sp>
          <p:nvSpPr>
            <p:cNvPr id="25" name="CuadroTexto 24">
              <a:extLst>
                <a:ext uri="{FF2B5EF4-FFF2-40B4-BE49-F238E27FC236}">
                  <a16:creationId xmlns:a16="http://schemas.microsoft.com/office/drawing/2014/main" id="{255A458A-4AA8-F7A2-25FF-5E7CD9CE1A6F}"/>
                </a:ext>
              </a:extLst>
            </p:cNvPr>
            <p:cNvSpPr txBox="1"/>
            <p:nvPr/>
          </p:nvSpPr>
          <p:spPr>
            <a:xfrm>
              <a:off x="6838450" y="1533561"/>
              <a:ext cx="2856138" cy="369332"/>
            </a:xfrm>
            <a:prstGeom prst="rect">
              <a:avLst/>
            </a:prstGeom>
            <a:noFill/>
          </p:spPr>
          <p:txBody>
            <a:bodyPr wrap="square" lIns="0" tIns="0" rIns="0" bIns="0" rtlCol="0">
              <a:spAutoFit/>
            </a:bodyPr>
            <a:lstStyle/>
            <a:p>
              <a:pPr algn="ctr"/>
              <a:r>
                <a:rPr lang="es-ES" sz="2400" dirty="0" err="1"/>
                <a:t>Your</a:t>
              </a:r>
              <a:r>
                <a:rPr lang="es-ES" sz="2400" dirty="0"/>
                <a:t> App Here</a:t>
              </a:r>
            </a:p>
          </p:txBody>
        </p:sp>
      </p:grpSp>
      <p:sp>
        <p:nvSpPr>
          <p:cNvPr id="28" name="Title 5">
            <a:extLst>
              <a:ext uri="{FF2B5EF4-FFF2-40B4-BE49-F238E27FC236}">
                <a16:creationId xmlns:a16="http://schemas.microsoft.com/office/drawing/2014/main" id="{CF7136D7-F17A-8E79-B602-9B5FE557F44F}"/>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Arquitectura</a:t>
            </a:r>
            <a:endParaRPr lang="es-ES" dirty="0">
              <a:solidFill>
                <a:srgbClr val="49C5B1"/>
              </a:solidFill>
              <a:latin typeface="+mn-lt"/>
            </a:endParaRPr>
          </a:p>
        </p:txBody>
      </p:sp>
    </p:spTree>
    <p:extLst>
      <p:ext uri="{BB962C8B-B14F-4D97-AF65-F5344CB8AC3E}">
        <p14:creationId xmlns:p14="http://schemas.microsoft.com/office/powerpoint/2010/main" val="190352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1FD37F57-F464-8257-64A2-B1A7395BB111}"/>
              </a:ext>
            </a:extLst>
          </p:cNvPr>
          <p:cNvSpPr>
            <a:spLocks noGrp="1"/>
          </p:cNvSpPr>
          <p:nvPr>
            <p:ph type="title"/>
          </p:nvPr>
        </p:nvSpPr>
        <p:spPr/>
        <p:txBody>
          <a:bodyPr/>
          <a:lstStyle/>
          <a:p>
            <a:r>
              <a:rPr lang="es-ES" dirty="0"/>
              <a:t>Modelos (</a:t>
            </a:r>
            <a:r>
              <a:rPr lang="es-ES" dirty="0" err="1"/>
              <a:t>models</a:t>
            </a:r>
            <a:r>
              <a:rPr lang="es-ES" dirty="0"/>
              <a:t>)</a:t>
            </a:r>
          </a:p>
        </p:txBody>
      </p:sp>
      <p:sp>
        <p:nvSpPr>
          <p:cNvPr id="12" name="Marcador de texto 11">
            <a:extLst>
              <a:ext uri="{FF2B5EF4-FFF2-40B4-BE49-F238E27FC236}">
                <a16:creationId xmlns:a16="http://schemas.microsoft.com/office/drawing/2014/main" id="{1151862C-252E-8356-517D-7CBE22965DB8}"/>
              </a:ext>
            </a:extLst>
          </p:cNvPr>
          <p:cNvSpPr>
            <a:spLocks noGrp="1"/>
          </p:cNvSpPr>
          <p:nvPr>
            <p:ph type="body" sz="quarter" idx="10"/>
          </p:nvPr>
        </p:nvSpPr>
        <p:spPr>
          <a:xfrm>
            <a:off x="7386445" y="1223149"/>
            <a:ext cx="3541750" cy="4241161"/>
          </a:xfrm>
        </p:spPr>
        <p:txBody>
          <a:bodyPr/>
          <a:lstStyle/>
          <a:p>
            <a:pPr lvl="1"/>
            <a:r>
              <a:rPr lang="es-ES" sz="2800" b="1" u="sng" dirty="0"/>
              <a:t>Tipos</a:t>
            </a:r>
          </a:p>
          <a:p>
            <a:pPr lvl="1"/>
            <a:r>
              <a:rPr lang="es-ES" sz="2800" dirty="0" err="1"/>
              <a:t>AzureOpenAI</a:t>
            </a:r>
            <a:endParaRPr lang="es-ES" sz="2800" dirty="0"/>
          </a:p>
          <a:p>
            <a:pPr lvl="1"/>
            <a:r>
              <a:rPr lang="es-ES" sz="2800" dirty="0" err="1"/>
              <a:t>OpenAI</a:t>
            </a:r>
            <a:endParaRPr lang="es-ES" sz="2800" dirty="0"/>
          </a:p>
          <a:p>
            <a:pPr lvl="1"/>
            <a:r>
              <a:rPr lang="es-ES" sz="2800" dirty="0" err="1"/>
              <a:t>AzureAIFoundry</a:t>
            </a:r>
            <a:endParaRPr lang="es-ES" sz="2800" dirty="0"/>
          </a:p>
          <a:p>
            <a:pPr lvl="1"/>
            <a:r>
              <a:rPr lang="es-ES" sz="2800" dirty="0"/>
              <a:t>Gemini</a:t>
            </a:r>
          </a:p>
          <a:p>
            <a:pPr lvl="1"/>
            <a:r>
              <a:rPr lang="es-ES" sz="2800" dirty="0"/>
              <a:t>Llama</a:t>
            </a:r>
          </a:p>
          <a:p>
            <a:pPr lvl="1"/>
            <a:r>
              <a:rPr lang="es-ES" sz="2800" dirty="0"/>
              <a:t>LLM Locales</a:t>
            </a:r>
          </a:p>
          <a:p>
            <a:endParaRPr lang="es-ES" sz="3600" dirty="0"/>
          </a:p>
        </p:txBody>
      </p:sp>
      <p:pic>
        <p:nvPicPr>
          <p:cNvPr id="15" name="Imagen 14">
            <a:extLst>
              <a:ext uri="{FF2B5EF4-FFF2-40B4-BE49-F238E27FC236}">
                <a16:creationId xmlns:a16="http://schemas.microsoft.com/office/drawing/2014/main" id="{11DBBB1C-4B95-B122-FC2D-72AC058863FD}"/>
              </a:ext>
            </a:extLst>
          </p:cNvPr>
          <p:cNvPicPr>
            <a:picLocks noChangeAspect="1"/>
          </p:cNvPicPr>
          <p:nvPr/>
        </p:nvPicPr>
        <p:blipFill>
          <a:blip r:embed="rId3"/>
          <a:stretch>
            <a:fillRect/>
          </a:stretch>
        </p:blipFill>
        <p:spPr>
          <a:xfrm>
            <a:off x="799171" y="1223149"/>
            <a:ext cx="4829848" cy="1721752"/>
          </a:xfrm>
          <a:prstGeom prst="rect">
            <a:avLst/>
          </a:prstGeom>
        </p:spPr>
      </p:pic>
      <p:pic>
        <p:nvPicPr>
          <p:cNvPr id="17" name="Imagen 16">
            <a:extLst>
              <a:ext uri="{FF2B5EF4-FFF2-40B4-BE49-F238E27FC236}">
                <a16:creationId xmlns:a16="http://schemas.microsoft.com/office/drawing/2014/main" id="{1A6DD038-9887-8044-8A4E-B2CE62585F70}"/>
              </a:ext>
            </a:extLst>
          </p:cNvPr>
          <p:cNvPicPr>
            <a:picLocks noChangeAspect="1"/>
          </p:cNvPicPr>
          <p:nvPr/>
        </p:nvPicPr>
        <p:blipFill>
          <a:blip r:embed="rId4"/>
          <a:stretch>
            <a:fillRect/>
          </a:stretch>
        </p:blipFill>
        <p:spPr>
          <a:xfrm>
            <a:off x="799170" y="3312969"/>
            <a:ext cx="4829849" cy="2152950"/>
          </a:xfrm>
          <a:prstGeom prst="rect">
            <a:avLst/>
          </a:prstGeom>
        </p:spPr>
      </p:pic>
    </p:spTree>
    <p:extLst>
      <p:ext uri="{BB962C8B-B14F-4D97-AF65-F5344CB8AC3E}">
        <p14:creationId xmlns:p14="http://schemas.microsoft.com/office/powerpoint/2010/main" val="18569535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52094-DD48-49DE-4FCE-6C860DD1C755}"/>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0343EF46-F35C-6DAC-4482-6555E54AB91C}"/>
              </a:ext>
            </a:extLst>
          </p:cNvPr>
          <p:cNvSpPr>
            <a:spLocks noGrp="1"/>
          </p:cNvSpPr>
          <p:nvPr>
            <p:ph type="title"/>
          </p:nvPr>
        </p:nvSpPr>
        <p:spPr/>
        <p:txBody>
          <a:bodyPr/>
          <a:lstStyle/>
          <a:p>
            <a:r>
              <a:rPr lang="es-ES" dirty="0"/>
              <a:t>Agentes (</a:t>
            </a:r>
            <a:r>
              <a:rPr lang="es-ES" dirty="0" err="1"/>
              <a:t>agents</a:t>
            </a:r>
            <a:r>
              <a:rPr lang="es-ES" dirty="0"/>
              <a:t>)</a:t>
            </a:r>
          </a:p>
        </p:txBody>
      </p:sp>
      <p:sp>
        <p:nvSpPr>
          <p:cNvPr id="12" name="Marcador de texto 11">
            <a:extLst>
              <a:ext uri="{FF2B5EF4-FFF2-40B4-BE49-F238E27FC236}">
                <a16:creationId xmlns:a16="http://schemas.microsoft.com/office/drawing/2014/main" id="{9C98846B-376C-4B85-E4C0-EDB81AA21B9F}"/>
              </a:ext>
            </a:extLst>
          </p:cNvPr>
          <p:cNvSpPr>
            <a:spLocks noGrp="1"/>
          </p:cNvSpPr>
          <p:nvPr>
            <p:ph type="body" sz="quarter" idx="10"/>
          </p:nvPr>
        </p:nvSpPr>
        <p:spPr>
          <a:xfrm>
            <a:off x="7683810" y="1223149"/>
            <a:ext cx="3541750" cy="4647426"/>
          </a:xfrm>
        </p:spPr>
        <p:txBody>
          <a:bodyPr vert="horz" wrap="square" lIns="0" tIns="0" rIns="0" bIns="0" rtlCol="0">
            <a:spAutoFit/>
          </a:bodyPr>
          <a:lstStyle/>
          <a:p>
            <a:r>
              <a:rPr lang="es-ES" b="1" u="sng" dirty="0">
                <a:latin typeface="+mn-lt"/>
              </a:rPr>
              <a:t>Tipos</a:t>
            </a:r>
          </a:p>
          <a:p>
            <a:r>
              <a:rPr lang="es-ES" dirty="0" err="1">
                <a:latin typeface="+mn-lt"/>
              </a:rPr>
              <a:t>UserProxy</a:t>
            </a:r>
            <a:endParaRPr lang="es-ES" dirty="0">
              <a:latin typeface="+mn-lt"/>
            </a:endParaRPr>
          </a:p>
          <a:p>
            <a:r>
              <a:rPr lang="es-ES" dirty="0" err="1">
                <a:latin typeface="+mn-lt"/>
              </a:rPr>
              <a:t>AssistantAgent</a:t>
            </a:r>
            <a:endParaRPr lang="es-ES" dirty="0">
              <a:latin typeface="+mn-lt"/>
            </a:endParaRPr>
          </a:p>
          <a:p>
            <a:r>
              <a:rPr lang="es-ES" dirty="0" err="1">
                <a:latin typeface="+mn-lt"/>
              </a:rPr>
              <a:t>CodeExecutor</a:t>
            </a:r>
            <a:endParaRPr lang="es-ES" dirty="0">
              <a:latin typeface="+mn-lt"/>
            </a:endParaRPr>
          </a:p>
          <a:p>
            <a:r>
              <a:rPr lang="es-ES" dirty="0" err="1">
                <a:latin typeface="+mn-lt"/>
              </a:rPr>
              <a:t>MultimodalWebSurfer</a:t>
            </a:r>
            <a:endParaRPr lang="es-ES" dirty="0">
              <a:latin typeface="+mn-lt"/>
            </a:endParaRPr>
          </a:p>
          <a:p>
            <a:r>
              <a:rPr lang="es-ES" dirty="0" err="1">
                <a:latin typeface="+mn-lt"/>
              </a:rPr>
              <a:t>FileSurfer</a:t>
            </a:r>
            <a:endParaRPr lang="es-ES" dirty="0">
              <a:latin typeface="+mn-lt"/>
            </a:endParaRPr>
          </a:p>
          <a:p>
            <a:r>
              <a:rPr lang="es-ES" dirty="0" err="1">
                <a:latin typeface="+mn-lt"/>
              </a:rPr>
              <a:t>VideoSurfer</a:t>
            </a:r>
            <a:endParaRPr lang="es-ES" dirty="0">
              <a:latin typeface="+mn-lt"/>
            </a:endParaRPr>
          </a:p>
          <a:p>
            <a:endParaRPr lang="es-ES" sz="3600" dirty="0"/>
          </a:p>
        </p:txBody>
      </p:sp>
      <p:pic>
        <p:nvPicPr>
          <p:cNvPr id="5" name="Imagen 4">
            <a:extLst>
              <a:ext uri="{FF2B5EF4-FFF2-40B4-BE49-F238E27FC236}">
                <a16:creationId xmlns:a16="http://schemas.microsoft.com/office/drawing/2014/main" id="{94A314F7-7008-C0F1-E8EB-8F6AEE4E5300}"/>
              </a:ext>
            </a:extLst>
          </p:cNvPr>
          <p:cNvPicPr>
            <a:picLocks noChangeAspect="1"/>
          </p:cNvPicPr>
          <p:nvPr/>
        </p:nvPicPr>
        <p:blipFill>
          <a:blip r:embed="rId3"/>
          <a:stretch>
            <a:fillRect/>
          </a:stretch>
        </p:blipFill>
        <p:spPr>
          <a:xfrm>
            <a:off x="588263" y="1452254"/>
            <a:ext cx="6314802" cy="1636634"/>
          </a:xfrm>
          <a:prstGeom prst="rect">
            <a:avLst/>
          </a:prstGeom>
        </p:spPr>
      </p:pic>
      <p:pic>
        <p:nvPicPr>
          <p:cNvPr id="9" name="Imagen 8">
            <a:extLst>
              <a:ext uri="{FF2B5EF4-FFF2-40B4-BE49-F238E27FC236}">
                <a16:creationId xmlns:a16="http://schemas.microsoft.com/office/drawing/2014/main" id="{EC35D23B-68CD-F025-DB6B-22051530B907}"/>
              </a:ext>
            </a:extLst>
          </p:cNvPr>
          <p:cNvPicPr>
            <a:picLocks noChangeAspect="1"/>
          </p:cNvPicPr>
          <p:nvPr/>
        </p:nvPicPr>
        <p:blipFill>
          <a:blip r:embed="rId4"/>
          <a:stretch>
            <a:fillRect/>
          </a:stretch>
        </p:blipFill>
        <p:spPr>
          <a:xfrm>
            <a:off x="588263" y="3335664"/>
            <a:ext cx="6279176" cy="1269789"/>
          </a:xfrm>
          <a:prstGeom prst="rect">
            <a:avLst/>
          </a:prstGeom>
        </p:spPr>
      </p:pic>
      <p:pic>
        <p:nvPicPr>
          <p:cNvPr id="13" name="Imagen 12">
            <a:extLst>
              <a:ext uri="{FF2B5EF4-FFF2-40B4-BE49-F238E27FC236}">
                <a16:creationId xmlns:a16="http://schemas.microsoft.com/office/drawing/2014/main" id="{C3F3B641-F53A-9BC4-6037-0CF61603C4D8}"/>
              </a:ext>
            </a:extLst>
          </p:cNvPr>
          <p:cNvPicPr>
            <a:picLocks noChangeAspect="1"/>
          </p:cNvPicPr>
          <p:nvPr/>
        </p:nvPicPr>
        <p:blipFill>
          <a:blip r:embed="rId5"/>
          <a:stretch>
            <a:fillRect/>
          </a:stretch>
        </p:blipFill>
        <p:spPr>
          <a:xfrm>
            <a:off x="588262" y="4957274"/>
            <a:ext cx="6279176" cy="431771"/>
          </a:xfrm>
          <a:prstGeom prst="rect">
            <a:avLst/>
          </a:prstGeom>
        </p:spPr>
      </p:pic>
    </p:spTree>
    <p:extLst>
      <p:ext uri="{BB962C8B-B14F-4D97-AF65-F5344CB8AC3E}">
        <p14:creationId xmlns:p14="http://schemas.microsoft.com/office/powerpoint/2010/main" val="2171317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BC101-B4D9-A24C-1E7D-44154F247B08}"/>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28F723D0-DA3B-699B-3C6A-E1DC766CB682}"/>
              </a:ext>
            </a:extLst>
          </p:cNvPr>
          <p:cNvSpPr>
            <a:spLocks noGrp="1"/>
          </p:cNvSpPr>
          <p:nvPr>
            <p:ph type="title"/>
          </p:nvPr>
        </p:nvSpPr>
        <p:spPr/>
        <p:txBody>
          <a:bodyPr/>
          <a:lstStyle/>
          <a:p>
            <a:r>
              <a:rPr lang="es-ES" dirty="0"/>
              <a:t>Equipos (</a:t>
            </a:r>
            <a:r>
              <a:rPr lang="es-ES" dirty="0" err="1"/>
              <a:t>teams</a:t>
            </a:r>
            <a:r>
              <a:rPr lang="es-ES" dirty="0"/>
              <a:t>)</a:t>
            </a:r>
          </a:p>
        </p:txBody>
      </p:sp>
      <p:sp>
        <p:nvSpPr>
          <p:cNvPr id="12" name="Marcador de texto 11">
            <a:extLst>
              <a:ext uri="{FF2B5EF4-FFF2-40B4-BE49-F238E27FC236}">
                <a16:creationId xmlns:a16="http://schemas.microsoft.com/office/drawing/2014/main" id="{6D6D4F03-4963-34BC-D555-B090950A5D90}"/>
              </a:ext>
            </a:extLst>
          </p:cNvPr>
          <p:cNvSpPr>
            <a:spLocks noGrp="1"/>
          </p:cNvSpPr>
          <p:nvPr>
            <p:ph type="body" sz="quarter" idx="10"/>
          </p:nvPr>
        </p:nvSpPr>
        <p:spPr>
          <a:xfrm>
            <a:off x="7683810" y="1223149"/>
            <a:ext cx="3541750" cy="2893100"/>
          </a:xfrm>
        </p:spPr>
        <p:txBody>
          <a:bodyPr vert="horz" wrap="square" lIns="0" tIns="0" rIns="0" bIns="0" rtlCol="0">
            <a:spAutoFit/>
          </a:bodyPr>
          <a:lstStyle/>
          <a:p>
            <a:r>
              <a:rPr lang="es-ES" b="1" u="sng" dirty="0">
                <a:latin typeface="+mn-lt"/>
              </a:rPr>
              <a:t>Tipos</a:t>
            </a:r>
          </a:p>
          <a:p>
            <a:r>
              <a:rPr lang="es-ES" dirty="0"/>
              <a:t>Round Robin</a:t>
            </a:r>
          </a:p>
          <a:p>
            <a:r>
              <a:rPr lang="es-ES" dirty="0" err="1"/>
              <a:t>Group</a:t>
            </a:r>
            <a:r>
              <a:rPr lang="es-ES" dirty="0"/>
              <a:t> Chat</a:t>
            </a:r>
          </a:p>
          <a:p>
            <a:r>
              <a:rPr lang="es-ES" dirty="0" err="1"/>
              <a:t>Swarm</a:t>
            </a:r>
            <a:endParaRPr lang="es-ES" dirty="0"/>
          </a:p>
          <a:p>
            <a:r>
              <a:rPr lang="es-ES" sz="3600" dirty="0" err="1"/>
              <a:t>Magentic-One</a:t>
            </a:r>
            <a:endParaRPr lang="es-ES" sz="3600" dirty="0"/>
          </a:p>
        </p:txBody>
      </p:sp>
      <p:pic>
        <p:nvPicPr>
          <p:cNvPr id="5" name="Imagen 4">
            <a:extLst>
              <a:ext uri="{FF2B5EF4-FFF2-40B4-BE49-F238E27FC236}">
                <a16:creationId xmlns:a16="http://schemas.microsoft.com/office/drawing/2014/main" id="{B8EAA76E-4328-66E6-5F4A-78B8CB0FC467}"/>
              </a:ext>
            </a:extLst>
          </p:cNvPr>
          <p:cNvPicPr>
            <a:picLocks noChangeAspect="1"/>
          </p:cNvPicPr>
          <p:nvPr/>
        </p:nvPicPr>
        <p:blipFill>
          <a:blip r:embed="rId3"/>
          <a:srcRect/>
          <a:stretch/>
        </p:blipFill>
        <p:spPr>
          <a:xfrm>
            <a:off x="1304128" y="1452254"/>
            <a:ext cx="4883071" cy="1636634"/>
          </a:xfrm>
          <a:prstGeom prst="rect">
            <a:avLst/>
          </a:prstGeom>
        </p:spPr>
      </p:pic>
      <p:pic>
        <p:nvPicPr>
          <p:cNvPr id="6" name="Imagen 5">
            <a:extLst>
              <a:ext uri="{FF2B5EF4-FFF2-40B4-BE49-F238E27FC236}">
                <a16:creationId xmlns:a16="http://schemas.microsoft.com/office/drawing/2014/main" id="{9EC74050-0DF8-A4F7-0330-3CF4F8A0DDBE}"/>
              </a:ext>
            </a:extLst>
          </p:cNvPr>
          <p:cNvPicPr>
            <a:picLocks noChangeAspect="1"/>
          </p:cNvPicPr>
          <p:nvPr/>
        </p:nvPicPr>
        <p:blipFill>
          <a:blip r:embed="rId4"/>
          <a:stretch>
            <a:fillRect/>
          </a:stretch>
        </p:blipFill>
        <p:spPr>
          <a:xfrm>
            <a:off x="1304127" y="3495908"/>
            <a:ext cx="4516809" cy="2738236"/>
          </a:xfrm>
          <a:prstGeom prst="rect">
            <a:avLst/>
          </a:prstGeom>
        </p:spPr>
      </p:pic>
    </p:spTree>
    <p:extLst>
      <p:ext uri="{BB962C8B-B14F-4D97-AF65-F5344CB8AC3E}">
        <p14:creationId xmlns:p14="http://schemas.microsoft.com/office/powerpoint/2010/main" val="575303316"/>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4def53c-905d-442a-ba22-72ae0f5bcf4f}" enabled="1" method="Standard" siteId="{6c637512-c417-4e78-9d62-b61258e4b619}"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401</Words>
  <Application>Microsoft Office PowerPoint</Application>
  <PresentationFormat>Panorámica</PresentationFormat>
  <Paragraphs>97</Paragraphs>
  <Slides>20</Slides>
  <Notes>18</Notes>
  <HiddenSlides>0</HiddenSlides>
  <MMClips>0</MMClips>
  <ScaleCrop>false</ScaleCrop>
  <HeadingPairs>
    <vt:vector size="6" baseType="variant">
      <vt:variant>
        <vt:lpstr>Fuentes usadas</vt:lpstr>
      </vt:variant>
      <vt:variant>
        <vt:i4>12</vt:i4>
      </vt:variant>
      <vt:variant>
        <vt:lpstr>Tema</vt:lpstr>
      </vt:variant>
      <vt:variant>
        <vt:i4>4</vt:i4>
      </vt:variant>
      <vt:variant>
        <vt:lpstr>Títulos de diapositiva</vt:lpstr>
      </vt:variant>
      <vt:variant>
        <vt:i4>20</vt:i4>
      </vt:variant>
    </vt:vector>
  </HeadingPairs>
  <TitlesOfParts>
    <vt:vector size="36" baseType="lpstr">
      <vt:lpstr>Aptos</vt:lpstr>
      <vt:lpstr>Aptos Display</vt:lpstr>
      <vt:lpstr>Arial</vt:lpstr>
      <vt:lpstr>Bahnschrift</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Modelos (models)</vt:lpstr>
      <vt:lpstr>Agentes (agents)</vt:lpstr>
      <vt:lpstr>Equipos (teams)</vt:lpstr>
      <vt:lpstr>Herramientas (Tools)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Autogen Studio</vt:lpstr>
      <vt:lpstr>¿Preguntas?</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
  <cp:revision>1</cp:revision>
  <dcterms:created xsi:type="dcterms:W3CDTF">2025-02-25T06:32:50Z</dcterms:created>
  <dcterms:modified xsi:type="dcterms:W3CDTF">2025-02-28T07:22:59Z</dcterms:modified>
</cp:coreProperties>
</file>